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2"/>
  </p:notesMasterIdLst>
  <p:sldIdLst>
    <p:sldId id="274" r:id="rId2"/>
    <p:sldId id="263" r:id="rId3"/>
    <p:sldId id="264" r:id="rId4"/>
    <p:sldId id="282" r:id="rId5"/>
    <p:sldId id="281" r:id="rId6"/>
    <p:sldId id="284" r:id="rId7"/>
    <p:sldId id="283" r:id="rId8"/>
    <p:sldId id="285" r:id="rId9"/>
    <p:sldId id="28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0E8E-2235-4FD2-80A3-0DBAF7C10AD4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8518B-D0D9-498D-8CF9-B050A9370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8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9325" y="1122363"/>
            <a:ext cx="9144000" cy="2387600"/>
          </a:xfrm>
        </p:spPr>
        <p:txBody>
          <a:bodyPr anchor="b"/>
          <a:lstStyle>
            <a:lvl1pPr algn="r">
              <a:defRPr sz="60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9325" y="3602038"/>
            <a:ext cx="9144000" cy="1655762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 smtClean="0"/>
              <a:t>ENTER SUBTITLE HERE</a:t>
            </a:r>
          </a:p>
          <a:p>
            <a:pPr lvl="0"/>
            <a:r>
              <a:rPr lang="en-US" dirty="0" smtClean="0"/>
              <a:t>ENTER DATE HERE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538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1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20200" y="365125"/>
            <a:ext cx="2628900" cy="5378450"/>
          </a:xfrm>
        </p:spPr>
        <p:txBody>
          <a:bodyPr vert="eaVert"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 HERE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26" y="365125"/>
            <a:ext cx="7115174" cy="5378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2219325" y="1122363"/>
            <a:ext cx="9144000" cy="2387600"/>
          </a:xfrm>
        </p:spPr>
        <p:txBody>
          <a:bodyPr anchor="b"/>
          <a:lstStyle>
            <a:lvl1pPr algn="r">
              <a:defRPr sz="60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TITLE HERE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9325" y="3602038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 smtClean="0"/>
              <a:t>ENTER DATE / AUTHOR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7747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8323" y="1825625"/>
            <a:ext cx="4905377" cy="3879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7019922" y="1825625"/>
            <a:ext cx="4905377" cy="3879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0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324" y="1685926"/>
            <a:ext cx="49339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674" y="2509838"/>
            <a:ext cx="4927601" cy="3224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6997698" y="1685926"/>
            <a:ext cx="49339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1"/>
          </p:nvPr>
        </p:nvSpPr>
        <p:spPr>
          <a:xfrm>
            <a:off x="7004048" y="2509838"/>
            <a:ext cx="4927601" cy="3224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1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6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3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54212" y="419895"/>
            <a:ext cx="3932237" cy="1001712"/>
          </a:xfrm>
        </p:spPr>
        <p:txBody>
          <a:bodyPr anchor="b"/>
          <a:lstStyle>
            <a:lvl1pPr>
              <a:defRPr sz="32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3150" y="419895"/>
            <a:ext cx="5705475" cy="5314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2" y="1421607"/>
            <a:ext cx="3932237" cy="431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9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150" y="419895"/>
            <a:ext cx="5695950" cy="53141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2" y="1421607"/>
            <a:ext cx="3932237" cy="431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954212" y="419895"/>
            <a:ext cx="3932237" cy="1001712"/>
          </a:xfrm>
        </p:spPr>
        <p:txBody>
          <a:bodyPr anchor="b"/>
          <a:lstStyle>
            <a:lvl1pPr>
              <a:defRPr sz="32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ENTER 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4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8324" y="365125"/>
            <a:ext cx="100869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324" y="1825625"/>
            <a:ext cx="10086976" cy="3851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3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</a:t>
            </a:r>
            <a:r>
              <a:rPr lang="en-US" sz="5400" dirty="0" smtClean="0"/>
              <a:t>School Assembly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November 2, </a:t>
            </a:r>
            <a:r>
              <a:rPr lang="en-US" dirty="0" smtClean="0"/>
              <a:t>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9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1828676"/>
            <a:ext cx="96926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APT Committee Meeting immediately following Assembly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Potluck at </a:t>
            </a:r>
            <a:r>
              <a:rPr lang="en-US" sz="2400" b="1" i="1" dirty="0" smtClean="0"/>
              <a:t>12:30 pm </a:t>
            </a:r>
            <a:r>
              <a:rPr lang="en-US" sz="2400" i="1" dirty="0" smtClean="0"/>
              <a:t>in Hornbake North lobby of Student 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8324" y="83976"/>
            <a:ext cx="10086975" cy="69885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297" y="1197272"/>
            <a:ext cx="10331392" cy="475242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Call </a:t>
            </a:r>
            <a:r>
              <a:rPr lang="en-US" sz="1800" dirty="0"/>
              <a:t>to </a:t>
            </a:r>
            <a:r>
              <a:rPr lang="en-US" sz="1800" dirty="0" smtClean="0"/>
              <a:t>order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Review </a:t>
            </a:r>
            <a:r>
              <a:rPr lang="en-US" sz="1800" dirty="0"/>
              <a:t>and approval of minutes from </a:t>
            </a:r>
            <a:r>
              <a:rPr lang="en-US" sz="1800" dirty="0" smtClean="0"/>
              <a:t>October 5, 2018 meeting 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Review and approval of this agenda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Dean's Update [Keith]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Timing of Assembly meetings [Katy]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Discussion of </a:t>
            </a:r>
            <a:r>
              <a:rPr lang="en-US" sz="1800" dirty="0" err="1" smtClean="0"/>
              <a:t>iSchool</a:t>
            </a:r>
            <a:r>
              <a:rPr lang="en-US" sz="1800" dirty="0" smtClean="0"/>
              <a:t> </a:t>
            </a:r>
            <a:r>
              <a:rPr lang="en-US" sz="1800" dirty="0" err="1" smtClean="0"/>
              <a:t>listservs</a:t>
            </a:r>
            <a:r>
              <a:rPr lang="en-US" sz="1800" dirty="0" smtClean="0"/>
              <a:t>  [Shawn &amp; Beth]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NIST Meet &amp; Greet [Diane &amp; Susan</a:t>
            </a:r>
            <a:r>
              <a:rPr lang="en-US" sz="1800" dirty="0" smtClean="0"/>
              <a:t>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Maryland Day </a:t>
            </a:r>
            <a:r>
              <a:rPr lang="en-US" sz="1800" dirty="0"/>
              <a:t>[</a:t>
            </a:r>
            <a:r>
              <a:rPr lang="en-US" sz="1800" dirty="0" smtClean="0"/>
              <a:t>Diane]</a:t>
            </a:r>
            <a:endParaRPr lang="en-US" sz="18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1800" dirty="0" smtClean="0"/>
              <a:t>Announcements</a:t>
            </a:r>
            <a:endParaRPr lang="en-US" sz="1800" dirty="0" smtClean="0"/>
          </a:p>
          <a:p>
            <a:pPr marL="0" lvl="0" indent="0">
              <a:spcBef>
                <a:spcPts val="300"/>
              </a:spcBef>
              <a:spcAft>
                <a:spcPts val="1200"/>
              </a:spcAft>
              <a:buNone/>
            </a:pPr>
            <a:endParaRPr lang="en-US" sz="1800" dirty="0"/>
          </a:p>
          <a:p>
            <a:pPr lvl="2">
              <a:spcBef>
                <a:spcPts val="300"/>
              </a:spcBef>
              <a:spcAft>
                <a:spcPts val="1200"/>
              </a:spcAft>
            </a:pPr>
            <a:endParaRPr lang="en-US" sz="1800" dirty="0"/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76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8416" y="2231136"/>
            <a:ext cx="6681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Dean’s Update</a:t>
            </a:r>
          </a:p>
          <a:p>
            <a:pPr algn="ctr"/>
            <a:r>
              <a:rPr lang="en-US" sz="3200" i="1" dirty="0" smtClean="0"/>
              <a:t>Keith Marzullo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142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08" y="2231136"/>
            <a:ext cx="788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Timing of Assembly </a:t>
            </a:r>
            <a:r>
              <a:rPr lang="en-US" sz="4000" b="1" dirty="0" smtClean="0"/>
              <a:t>Meetings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algn="ctr"/>
            <a:r>
              <a:rPr lang="en-US" sz="3200" i="1" dirty="0" smtClean="0"/>
              <a:t>Katy Lawley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1515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08" y="2231136"/>
            <a:ext cx="788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Discussion of </a:t>
            </a:r>
            <a:r>
              <a:rPr lang="en-US" sz="4000" b="1" dirty="0" err="1" smtClean="0"/>
              <a:t>iSchool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Listservs</a:t>
            </a:r>
            <a:r>
              <a:rPr lang="en-US" sz="4000" b="1" dirty="0" smtClean="0"/>
              <a:t> </a:t>
            </a:r>
          </a:p>
          <a:p>
            <a:pPr algn="ctr"/>
            <a:r>
              <a:rPr lang="en-US" sz="3200" i="1" dirty="0" smtClean="0"/>
              <a:t>Shawn </a:t>
            </a:r>
            <a:r>
              <a:rPr lang="en-US" sz="3200" i="1" dirty="0" err="1" smtClean="0"/>
              <a:t>Jenzen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767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248344E-ECB1-4071-BDC8-6837380B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Listserv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619F140-7139-460D-9285-EF822A86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Do we have a list of the various iSchool listservs?</a:t>
            </a:r>
          </a:p>
          <a:p>
            <a:pPr lvl="1"/>
            <a:r>
              <a:rPr lang="en-US" dirty="0"/>
              <a:t>Can we update &amp; share this list with everyone?</a:t>
            </a:r>
          </a:p>
          <a:p>
            <a:endParaRPr lang="en-US" dirty="0"/>
          </a:p>
          <a:p>
            <a:r>
              <a:rPr lang="en-US" dirty="0"/>
              <a:t>Is there an interest to start listservs that are domain-focused?</a:t>
            </a:r>
          </a:p>
          <a:p>
            <a:pPr lvl="1"/>
            <a:r>
              <a:rPr lang="en-US" dirty="0"/>
              <a:t>Opt-in</a:t>
            </a:r>
          </a:p>
          <a:p>
            <a:pPr lvl="1"/>
            <a:r>
              <a:rPr lang="en-US" dirty="0"/>
              <a:t>Include iSchool faculty &amp; students, as well as non-iSchool affiliates</a:t>
            </a:r>
          </a:p>
          <a:p>
            <a:pPr lvl="1"/>
            <a:r>
              <a:rPr lang="en-US" dirty="0"/>
              <a:t>Beth St Jean is starting one for health info</a:t>
            </a:r>
          </a:p>
          <a:p>
            <a:pPr lvl="1"/>
            <a:r>
              <a:rPr lang="en-US" dirty="0"/>
              <a:t>What topics would you like to see?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Should we explore other communication tools, e.g. Slack?</a:t>
            </a:r>
          </a:p>
        </p:txBody>
      </p:sp>
    </p:spTree>
    <p:extLst>
      <p:ext uri="{BB962C8B-B14F-4D97-AF65-F5344CB8AC3E}">
        <p14:creationId xmlns:p14="http://schemas.microsoft.com/office/powerpoint/2010/main" val="304518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08" y="2231136"/>
            <a:ext cx="788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NIST Meet &amp; Greet </a:t>
            </a:r>
          </a:p>
          <a:p>
            <a:pPr algn="ctr"/>
            <a:r>
              <a:rPr lang="en-US" sz="3200" i="1" dirty="0" smtClean="0"/>
              <a:t>Diane Travis &amp; Susan Winter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746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8" y="0"/>
            <a:ext cx="10619232" cy="59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5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408" y="2231136"/>
            <a:ext cx="788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Maryland Day</a:t>
            </a:r>
            <a:endParaRPr lang="en-US" sz="4000" b="1" dirty="0" smtClean="0"/>
          </a:p>
          <a:p>
            <a:pPr algn="ctr"/>
            <a:r>
              <a:rPr lang="en-US" sz="3200" i="1" dirty="0" smtClean="0"/>
              <a:t>Diane </a:t>
            </a:r>
            <a:r>
              <a:rPr lang="en-US" sz="3200" i="1" dirty="0" smtClean="0"/>
              <a:t>Travis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426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5004</TotalTime>
  <Words>183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1_Office Theme</vt:lpstr>
      <vt:lpstr>iSchool Assembly </vt:lpstr>
      <vt:lpstr>Agenda</vt:lpstr>
      <vt:lpstr>PowerPoint Presentation</vt:lpstr>
      <vt:lpstr>PowerPoint Presentation</vt:lpstr>
      <vt:lpstr>PowerPoint Presentation</vt:lpstr>
      <vt:lpstr>Listserv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Administration - Compliance</dc:title>
  <dc:creator>Diane M. Travis</dc:creator>
  <cp:lastModifiedBy>Joan Cole</cp:lastModifiedBy>
  <cp:revision>95</cp:revision>
  <dcterms:created xsi:type="dcterms:W3CDTF">2017-05-15T15:43:30Z</dcterms:created>
  <dcterms:modified xsi:type="dcterms:W3CDTF">2018-11-01T20:29:30Z</dcterms:modified>
</cp:coreProperties>
</file>