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8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3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8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2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5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0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33252-41C0-714D-BAC9-571DB840DF7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C6802-6F8F-DF4B-B36E-B55E8475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6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PbQyUp0AL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bsbutler/Desktop/Screen%20Shot%202018-05-03%20at%209.34.21%20PM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Patuxent Building Walkthrough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https://youtu.be/cPbQyUp0ALY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(Thanks to Craig T. and Diane T. for putting this together)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iSchool</a:t>
            </a:r>
            <a:r>
              <a:rPr lang="en-US" dirty="0" smtClean="0"/>
              <a:t> Space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44229"/>
              </p:ext>
            </p:extLst>
          </p:nvPr>
        </p:nvGraphicFramePr>
        <p:xfrm>
          <a:off x="1126791" y="1600200"/>
          <a:ext cx="7273840" cy="3842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Hornbake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South - 2nd floor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10339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sq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Hornbake South - 4th Floor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11230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is-I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Hornbake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4376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is-I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Hornbake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25945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Patuxent - 1st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Floor 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(Goal: August 2018)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7020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ft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s-I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Patuxent - 2nd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Floor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(Goal: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Mid-Fall 2018)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7020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ft</a:t>
                      </a:r>
                      <a:endParaRPr lang="is-I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48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5-03 at 10.15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46" y="1506432"/>
            <a:ext cx="6886729" cy="478652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969005" y="2285932"/>
            <a:ext cx="1234105" cy="1287971"/>
          </a:xfrm>
          <a:prstGeom prst="ellipse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63284" y="3180356"/>
            <a:ext cx="1895872" cy="103753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09600" y="3554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Patuxent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7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5-03 at 9.38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89" y="1550891"/>
            <a:ext cx="6384932" cy="530710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0308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Patuxent </a:t>
            </a:r>
            <a:r>
              <a:rPr lang="mr-IN" dirty="0" smtClean="0"/>
              <a:t>–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Floor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creen Shot 2018-05-03 at 9.34.21 PM.png" descr="/Users/bsbutler/Desktop/Screen Shot 2018-05-03 at 9.34.21 PM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30" y="1221746"/>
            <a:ext cx="6294884" cy="551103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9422"/>
            <a:ext cx="8229600" cy="1143000"/>
          </a:xfrm>
        </p:spPr>
        <p:txBody>
          <a:bodyPr/>
          <a:lstStyle/>
          <a:p>
            <a:r>
              <a:rPr lang="en-US" dirty="0" smtClean="0"/>
              <a:t>Patuxent </a:t>
            </a:r>
            <a:r>
              <a:rPr lang="mr-IN" dirty="0" smtClean="0"/>
              <a:t>–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Floor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6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33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Facilities/Tour Sessions:</a:t>
            </a:r>
          </a:p>
          <a:p>
            <a:pPr lvl="1"/>
            <a:r>
              <a:rPr lang="en-US" dirty="0" smtClean="0"/>
              <a:t>Friday, May 4</a:t>
            </a:r>
            <a:r>
              <a:rPr lang="en-US" baseline="30000" dirty="0" smtClean="0"/>
              <a:t>th</a:t>
            </a:r>
          </a:p>
          <a:p>
            <a:pPr lvl="1"/>
            <a:r>
              <a:rPr lang="en-US" dirty="0" smtClean="0"/>
              <a:t>May 7 </a:t>
            </a:r>
            <a:r>
              <a:rPr lang="mr-IN" dirty="0" smtClean="0"/>
              <a:t>–</a:t>
            </a:r>
            <a:r>
              <a:rPr lang="en-US" dirty="0" smtClean="0"/>
              <a:t> 18 (times to be determined)</a:t>
            </a:r>
          </a:p>
          <a:p>
            <a:r>
              <a:rPr lang="en-US" dirty="0" smtClean="0"/>
              <a:t>Specific proposals to be considered:</a:t>
            </a:r>
          </a:p>
          <a:p>
            <a:pPr lvl="1"/>
            <a:r>
              <a:rPr lang="en-US" dirty="0" smtClean="0"/>
              <a:t>Moving the Dean’s office/Admin offices</a:t>
            </a:r>
          </a:p>
          <a:p>
            <a:pPr lvl="1"/>
            <a:r>
              <a:rPr lang="en-US" dirty="0" smtClean="0"/>
              <a:t>Reorganizing/Moving Academic Program offices</a:t>
            </a:r>
          </a:p>
          <a:p>
            <a:pPr lvl="1"/>
            <a:r>
              <a:rPr lang="en-US" dirty="0" smtClean="0"/>
              <a:t>Creation of 2-3 research/teaching clusters </a:t>
            </a:r>
          </a:p>
          <a:p>
            <a:pPr lvl="1"/>
            <a:r>
              <a:rPr lang="en-US" dirty="0" smtClean="0"/>
              <a:t>Creation of 1-2 collaboration/design spaces</a:t>
            </a:r>
          </a:p>
          <a:p>
            <a:pPr lvl="1"/>
            <a:r>
              <a:rPr lang="en-US" dirty="0" smtClean="0"/>
              <a:t>Others</a:t>
            </a:r>
            <a:r>
              <a:rPr lang="mr-IN" dirty="0" smtClean="0"/>
              <a:t>…</a:t>
            </a:r>
            <a:r>
              <a:rPr lang="en-US" dirty="0" smtClean="0"/>
              <a:t>.(proposals welcome)</a:t>
            </a:r>
          </a:p>
          <a:p>
            <a:r>
              <a:rPr lang="en-US" dirty="0" smtClean="0"/>
              <a:t>Timelines: </a:t>
            </a:r>
          </a:p>
          <a:p>
            <a:pPr lvl="1"/>
            <a:r>
              <a:rPr lang="en-US" dirty="0" smtClean="0"/>
              <a:t>May 18 </a:t>
            </a:r>
            <a:r>
              <a:rPr lang="mr-IN" dirty="0" smtClean="0"/>
              <a:t>–</a:t>
            </a:r>
            <a:r>
              <a:rPr lang="en-US" dirty="0" smtClean="0"/>
              <a:t> Patuxent 1</a:t>
            </a:r>
            <a:r>
              <a:rPr lang="en-US" baseline="30000" dirty="0" smtClean="0"/>
              <a:t>st</a:t>
            </a:r>
            <a:r>
              <a:rPr lang="en-US" dirty="0" smtClean="0"/>
              <a:t> Floor moving plans</a:t>
            </a:r>
          </a:p>
          <a:p>
            <a:pPr lvl="1"/>
            <a:r>
              <a:rPr lang="en-US" dirty="0" smtClean="0"/>
              <a:t>May 30 </a:t>
            </a:r>
            <a:r>
              <a:rPr lang="mr-IN" dirty="0" smtClean="0"/>
              <a:t>–</a:t>
            </a:r>
            <a:r>
              <a:rPr lang="en-US" dirty="0" smtClean="0"/>
              <a:t> Patuxent 2</a:t>
            </a:r>
            <a:r>
              <a:rPr lang="en-US" baseline="30000" dirty="0" smtClean="0"/>
              <a:t>nd</a:t>
            </a:r>
            <a:r>
              <a:rPr lang="en-US" dirty="0" smtClean="0"/>
              <a:t> Floor, </a:t>
            </a:r>
            <a:r>
              <a:rPr lang="en-US" dirty="0" err="1" smtClean="0"/>
              <a:t>Hornbake</a:t>
            </a:r>
            <a:r>
              <a:rPr lang="en-US" dirty="0" smtClean="0"/>
              <a:t> moves planned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47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155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Mangal</vt:lpstr>
      <vt:lpstr>Office Theme</vt:lpstr>
      <vt:lpstr>Patuxent Building Walkthrough</vt:lpstr>
      <vt:lpstr>iSchool Space</vt:lpstr>
      <vt:lpstr>PowerPoint Presentation</vt:lpstr>
      <vt:lpstr>Patuxent – 1st Floor</vt:lpstr>
      <vt:lpstr>Patuxent – 2nd Floor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Patuxent Building</dc:title>
  <dc:creator>Brian Butler</dc:creator>
  <cp:lastModifiedBy>Beth</cp:lastModifiedBy>
  <cp:revision>8</cp:revision>
  <dcterms:created xsi:type="dcterms:W3CDTF">2018-05-03T23:49:36Z</dcterms:created>
  <dcterms:modified xsi:type="dcterms:W3CDTF">2018-05-04T17:49:02Z</dcterms:modified>
</cp:coreProperties>
</file>