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5"/>
  </p:notesMasterIdLst>
  <p:handoutMasterIdLst>
    <p:handoutMasterId r:id="rId6"/>
  </p:handoutMasterIdLst>
  <p:sldIdLst>
    <p:sldId id="261" r:id="rId2"/>
    <p:sldId id="260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48"/>
    <p:restoredTop sz="86418"/>
  </p:normalViewPr>
  <p:slideViewPr>
    <p:cSldViewPr snapToGrid="0" snapToObjects="1">
      <p:cViewPr>
        <p:scale>
          <a:sx n="64" d="100"/>
          <a:sy n="64" d="100"/>
        </p:scale>
        <p:origin x="3336" y="1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A9824C7-7E83-0D46-8998-9287BA3F09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47CCAFB-48DB-CA49-9267-A9C5A730D8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A173F-691D-2141-A7E4-B27D711749A3}" type="datetimeFigureOut">
              <a:rPr lang="en-US" smtClean="0"/>
              <a:t>8/13/19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2AAE47C-F684-0E4A-AFE0-4404B26100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A0CE8A-6DE7-4443-819A-C5F6F84426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F26D3-6D8D-244F-AA02-5BD983A52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48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9824B-AA02-924B-B7D2-D29213BFF092}" type="datetimeFigureOut">
              <a:rPr lang="en-US" smtClean="0"/>
              <a:t>8/13/19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A51F1-5A47-F148-A085-808E55F5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A51F1-5A47-F148-A085-808E55F5C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61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154747-E1CD-B444-A75C-755D8C863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600" b="0" i="0">
                <a:latin typeface="Interstate RegularCondensed" panose="02000506030000020004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CF8F563-E178-8941-9F10-11BDDF0F7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Univers 47 Condensed Ligh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1C43B2-E817-5B43-8143-6453BF92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F9A915-363E-D042-89A4-A3179429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1E9EC6-FA5A-A940-9314-E3965924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3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EC0894-24FF-BD43-926E-62F67974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5597200-45D0-524C-9B22-4A7A0F204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96FF0D-5D50-CA4B-8E0E-56CDABCEB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68463E-D592-6348-90BE-68F4962CA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1FC734-2C01-7741-8CE1-F0BC8DE7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6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1364B6F-1F62-574B-A918-52981EA7B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9EF9E29-E3CE-E545-A389-A61907F26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9A35A6-2DDE-B341-BB8A-61B1B1657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31C75F-34E8-BE4D-B852-10DC9E90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9E3833-FD99-5549-8A38-0C6DD725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5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415375-B827-CE42-890F-A4EAC5AE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Interstate RegularCondensed" panose="02000506030000020004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B8B7DD-243C-B04E-8398-9DC4A14BD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Univers 47 Condensed Light" pitchFamily="2" charset="0"/>
              </a:defRPr>
            </a:lvl1pPr>
            <a:lvl2pPr>
              <a:defRPr b="0" i="0">
                <a:latin typeface="Univers 47 Condensed Light" pitchFamily="2" charset="0"/>
              </a:defRPr>
            </a:lvl2pPr>
            <a:lvl3pPr>
              <a:defRPr b="0" i="0">
                <a:latin typeface="Univers 47 Condensed Light" pitchFamily="2" charset="0"/>
              </a:defRPr>
            </a:lvl3pPr>
            <a:lvl4pPr>
              <a:defRPr b="0" i="0">
                <a:latin typeface="Univers 47 Condensed Light" pitchFamily="2" charset="0"/>
              </a:defRPr>
            </a:lvl4pPr>
            <a:lvl5pPr>
              <a:defRPr b="0" i="0">
                <a:latin typeface="Univers 47 Condensed Light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DA2352-2453-9A46-A301-16701D6B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41D7DE-160B-D042-84F8-509D4C84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9FB0A5-3FB7-4B4C-9177-46A4CD397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1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5E8C9B-C1BE-C747-B749-CB1D0674D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765" y="2268537"/>
            <a:ext cx="9051235" cy="1133475"/>
          </a:xfrm>
        </p:spPr>
        <p:txBody>
          <a:bodyPr anchor="b">
            <a:normAutofit/>
          </a:bodyPr>
          <a:lstStyle>
            <a:lvl1pPr>
              <a:defRPr sz="5400" b="0" i="0">
                <a:latin typeface="Interstate RegularCondensed" panose="02000506030000020004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158A62-4342-EB4A-ADAF-BF5A144F4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40765" y="3493331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Univers 47 Condensed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D8329A-2516-A046-99F3-AAAF249CD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5B3671-563C-1344-8CB4-8D34CFF80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2BA722-4B2F-E54A-A8C3-4AC8E2BA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1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C1316E-98B9-3948-BFA1-B9BDB5C7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Interstate RegularCondensed" panose="02000506030000020004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D88865-D154-5F45-B400-1B735DCE4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latin typeface="Univers 47 Condensed Light" pitchFamily="2" charset="0"/>
              </a:defRPr>
            </a:lvl1pPr>
            <a:lvl2pPr>
              <a:defRPr b="0" i="0">
                <a:latin typeface="Univers 47 Condensed Light" pitchFamily="2" charset="0"/>
              </a:defRPr>
            </a:lvl2pPr>
            <a:lvl3pPr>
              <a:defRPr b="0" i="0">
                <a:latin typeface="Univers 47 Condensed Light" pitchFamily="2" charset="0"/>
              </a:defRPr>
            </a:lvl3pPr>
            <a:lvl4pPr>
              <a:defRPr b="0" i="0">
                <a:latin typeface="Univers 47 Condensed Light" pitchFamily="2" charset="0"/>
              </a:defRPr>
            </a:lvl4pPr>
            <a:lvl5pPr>
              <a:defRPr b="0" i="0">
                <a:latin typeface="Univers 47 Condensed Light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485CDD-189A-444B-AD26-A69746A17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>
                <a:latin typeface="Univers 47 Condensed Light" pitchFamily="2" charset="0"/>
              </a:defRPr>
            </a:lvl1pPr>
            <a:lvl2pPr>
              <a:defRPr b="0" i="0">
                <a:latin typeface="Univers 47 Condensed Light" pitchFamily="2" charset="0"/>
              </a:defRPr>
            </a:lvl2pPr>
            <a:lvl3pPr>
              <a:defRPr b="0" i="0">
                <a:latin typeface="Univers 47 Condensed Light" pitchFamily="2" charset="0"/>
              </a:defRPr>
            </a:lvl3pPr>
            <a:lvl4pPr>
              <a:defRPr b="0" i="0">
                <a:latin typeface="Univers 47 Condensed Light" pitchFamily="2" charset="0"/>
              </a:defRPr>
            </a:lvl4pPr>
            <a:lvl5pPr>
              <a:defRPr b="0" i="0">
                <a:latin typeface="Univers 47 Condensed Light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A835BA3-6E58-E746-924C-5B4886173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7B4DC9-1E94-D74F-A080-0BCC37EAD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804EB47-A8DD-E64C-BE98-35BF73F99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6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2D309C-4315-DB45-945E-DEBCCA4D8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 i="0">
                <a:latin typeface="Interstate RegularCondensed" panose="02000506030000020004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350711-6CF3-C348-BF0D-26BB8E4D3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Interstate Light" panose="02000506030000020004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330D93-EB09-A04C-9BD5-D5F3E081C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 i="0">
                <a:latin typeface="Univers 47 Condensed Light" pitchFamily="2" charset="0"/>
              </a:defRPr>
            </a:lvl1pPr>
            <a:lvl2pPr>
              <a:defRPr b="0" i="0">
                <a:latin typeface="Univers 47 Condensed Light" pitchFamily="2" charset="0"/>
              </a:defRPr>
            </a:lvl2pPr>
            <a:lvl3pPr>
              <a:defRPr b="0" i="0">
                <a:latin typeface="Univers 47 Condensed Light" pitchFamily="2" charset="0"/>
              </a:defRPr>
            </a:lvl3pPr>
            <a:lvl4pPr>
              <a:defRPr b="0" i="0">
                <a:latin typeface="Univers 47 Condensed Light" pitchFamily="2" charset="0"/>
              </a:defRPr>
            </a:lvl4pPr>
            <a:lvl5pPr>
              <a:defRPr b="0" i="0">
                <a:latin typeface="Univers 47 Condensed Light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199729D-4388-0842-83CE-C2F8AE2C6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Interstate Light" panose="02000506030000020004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3C36BFF-85EF-C444-9193-DF2BB39C6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0" i="0">
                <a:latin typeface="Univers 47 Condensed Light" pitchFamily="2" charset="0"/>
              </a:defRPr>
            </a:lvl1pPr>
            <a:lvl2pPr>
              <a:defRPr b="0" i="0">
                <a:latin typeface="Univers 47 Condensed Light" pitchFamily="2" charset="0"/>
              </a:defRPr>
            </a:lvl2pPr>
            <a:lvl3pPr>
              <a:defRPr b="0" i="0">
                <a:latin typeface="Univers 47 Condensed Light" pitchFamily="2" charset="0"/>
              </a:defRPr>
            </a:lvl3pPr>
            <a:lvl4pPr>
              <a:defRPr b="0" i="0">
                <a:latin typeface="Univers 47 Condensed Light" pitchFamily="2" charset="0"/>
              </a:defRPr>
            </a:lvl4pPr>
            <a:lvl5pPr>
              <a:defRPr b="0" i="0">
                <a:latin typeface="Univers 47 Condensed Light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128B580-87B0-7646-8346-65BA061C5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98E6217-85CA-BE46-8572-2F6F18D5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84A5506-BA67-CD4F-BCF9-4FF38A16D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5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E2EF4A-ACEB-794E-9578-015FAA4E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Interstate RegularCondensed" panose="02000506030000020004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F70E9E-418D-C043-80FE-9E48852E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7A34C5C-F86E-6141-893F-09FA134F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840CCFB-DA19-0A41-A577-C1F2C7B05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4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DF66A22-FD5B-5A42-9661-27034510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CFAE573-A08E-2248-B830-82441C8F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9C5D40-0936-5F4D-BCB4-E3B3742D2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0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30865B-9002-DB44-8891-2C38BC19C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CD410E-9ED9-D047-A8E2-114EA820F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1C44BA3-9F60-E34C-911E-904F00000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8F790B-309A-D948-8A97-221EFE8B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70134D-35C4-7242-BE0C-79B772039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CFDAD1-2B9E-0647-BA8B-16E148D5F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2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BE2206-CB5E-D443-AC12-367E49ABB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91EB3DC-EBBA-BE40-8766-42AF1FCD59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833BA1-7540-0649-9E66-05A0147A4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76B46A-192C-1243-828C-6B4E7740F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1D8-0B8D-5647-8526-369D24D7C58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17C4A1-919B-5F4D-86B9-CEA06816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C3829A9-4A68-4140-9AC4-CC337D904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6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39F1905-F93D-584C-8D79-B99974D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8DEFB75-6A2B-7044-A91E-C103005B5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C375FB-4A02-8647-8311-0C3A3375B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D1D8-0B8D-5647-8526-369D24D7C58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1AB541-93D9-5E4F-9A95-37EDA4E57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42088B-D7B0-A044-A514-2131C2290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A52E5-1989-E640-874D-DBC1FCF11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Interstate RegularCondensed" panose="02000506030000020004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Univers 47 Condensed Ligh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Univers 47 Condensed Ligh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Univers 47 Condensed Ligh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Univers 47 Condensed Ligh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Univers 47 Condensed Ligh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47388B6-E596-304F-B6F3-576AF61DB0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612" t="8866"/>
          <a:stretch/>
        </p:blipFill>
        <p:spPr>
          <a:xfrm>
            <a:off x="-1" y="-1"/>
            <a:ext cx="5353212" cy="37891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70E85F-0740-0A4F-813B-4F60C1497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1278" y="1396997"/>
            <a:ext cx="7766936" cy="2653836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Verdana" charset="0"/>
                <a:ea typeface="Verdana" charset="0"/>
                <a:cs typeface="Verdana" charset="0"/>
              </a:rPr>
              <a:t>Insert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98C2D63-2B7C-FE4E-9DE6-90EC521DF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50833"/>
            <a:ext cx="9144000" cy="1010815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Insert Subtitle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DEA49BE-D61B-A54F-A98C-08DF102AE5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044761" y="-1607068"/>
            <a:ext cx="1505675" cy="57476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3447FE7-77B1-3E40-BD0C-0EC643C1FB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4" y="5061648"/>
            <a:ext cx="4996209" cy="177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59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68D902E-BF4C-C941-A0BE-5850C86E9C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96"/>
          <a:stretch/>
        </p:blipFill>
        <p:spPr>
          <a:xfrm>
            <a:off x="0" y="1527102"/>
            <a:ext cx="4308714" cy="312964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A55371-837F-A840-9B1D-CECB2643D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0651" y="1127050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000" dirty="0">
                <a:latin typeface="Verdana" charset="0"/>
                <a:ea typeface="Verdana" charset="0"/>
                <a:cs typeface="Verdana" charset="0"/>
              </a:rPr>
              <a:t>Insert Section Title</a:t>
            </a:r>
          </a:p>
          <a:p>
            <a:pPr marL="0" indent="0">
              <a:buNone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79280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98C2D63-2B7C-FE4E-9DE6-90EC521DF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269" y="2419950"/>
            <a:ext cx="4933689" cy="4438050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latin typeface="Calibri" charset="0"/>
                <a:ea typeface="Calibri" charset="0"/>
                <a:cs typeface="Calibri" charset="0"/>
              </a:rPr>
              <a:t>Insert text</a:t>
            </a:r>
          </a:p>
          <a:p>
            <a:pPr algn="l"/>
            <a:r>
              <a:rPr lang="en-US" dirty="0">
                <a:latin typeface="Univers 47 Condensed Light" pitchFamily="2" charset="0"/>
              </a:rPr>
              <a:t/>
            </a:r>
            <a:br>
              <a:rPr lang="en-US" dirty="0">
                <a:latin typeface="Univers 47 Condensed Light" pitchFamily="2" charset="0"/>
              </a:rPr>
            </a:br>
            <a:endParaRPr lang="en-US" dirty="0">
              <a:latin typeface="Univers 47 Condensed Light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2160B95A-4E40-7D4B-BB66-4F6F0AFE57A7}"/>
              </a:ext>
            </a:extLst>
          </p:cNvPr>
          <p:cNvGrpSpPr/>
          <p:nvPr/>
        </p:nvGrpSpPr>
        <p:grpSpPr>
          <a:xfrm>
            <a:off x="7723450" y="370305"/>
            <a:ext cx="4289610" cy="767662"/>
            <a:chOff x="4528696" y="-14491"/>
            <a:chExt cx="8090947" cy="144794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F04278CF-0030-DE44-8110-C82411CD503C}"/>
                </a:ext>
              </a:extLst>
            </p:cNvPr>
            <p:cNvGrpSpPr/>
            <p:nvPr/>
          </p:nvGrpSpPr>
          <p:grpSpPr>
            <a:xfrm rot="10800000">
              <a:off x="5841775" y="-14491"/>
              <a:ext cx="6777868" cy="1447944"/>
              <a:chOff x="5171879" y="381736"/>
              <a:chExt cx="3207764" cy="685269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xmlns="" id="{91FA79FB-C895-D644-9C48-D44CAB6D96AF}"/>
                  </a:ext>
                </a:extLst>
              </p:cNvPr>
              <p:cNvGrpSpPr/>
              <p:nvPr/>
            </p:nvGrpSpPr>
            <p:grpSpPr>
              <a:xfrm>
                <a:off x="5171879" y="381736"/>
                <a:ext cx="3207764" cy="685269"/>
                <a:chOff x="5171879" y="1"/>
                <a:chExt cx="3207764" cy="685269"/>
              </a:xfrm>
            </p:grpSpPr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xmlns="" id="{7A5ACCD5-9B74-5440-9B7F-0ED0695377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16200000">
                  <a:off x="5997552" y="-825672"/>
                  <a:ext cx="586142" cy="2237487"/>
                </a:xfrm>
                <a:prstGeom prst="rect">
                  <a:avLst/>
                </a:prstGeom>
              </p:spPr>
            </p:pic>
            <p:pic>
              <p:nvPicPr>
                <p:cNvPr id="20" name="Picture 19">
                  <a:extLst>
                    <a:ext uri="{FF2B5EF4-FFF2-40B4-BE49-F238E27FC236}">
                      <a16:creationId xmlns:a16="http://schemas.microsoft.com/office/drawing/2014/main" xmlns="" id="{8DAC3454-C3BF-524B-AFBF-9FE13EF248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5400000">
                  <a:off x="7434973" y="-259401"/>
                  <a:ext cx="392198" cy="1497143"/>
                </a:xfrm>
                <a:prstGeom prst="rect">
                  <a:avLst/>
                </a:prstGeom>
              </p:spPr>
            </p:pic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xmlns="" id="{6D31DEFF-0825-A148-9B65-89D42DF37117}"/>
                  </a:ext>
                </a:extLst>
              </p:cNvPr>
              <p:cNvGrpSpPr/>
              <p:nvPr/>
            </p:nvGrpSpPr>
            <p:grpSpPr>
              <a:xfrm rot="10800000">
                <a:off x="5556965" y="498359"/>
                <a:ext cx="2689722" cy="522164"/>
                <a:chOff x="6882500" y="-337543"/>
                <a:chExt cx="5268621" cy="1022813"/>
              </a:xfrm>
            </p:grpSpPr>
            <p:pic>
              <p:nvPicPr>
                <p:cNvPr id="17" name="Picture 16">
                  <a:extLst>
                    <a:ext uri="{FF2B5EF4-FFF2-40B4-BE49-F238E27FC236}">
                      <a16:creationId xmlns:a16="http://schemas.microsoft.com/office/drawing/2014/main" xmlns="" id="{4572C6D4-D3BD-0C40-A90F-4AEE0660941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16200000">
                  <a:off x="10739307" y="-1163216"/>
                  <a:ext cx="586142" cy="2237487"/>
                </a:xfrm>
                <a:prstGeom prst="rect">
                  <a:avLst/>
                </a:prstGeom>
              </p:spPr>
            </p:pic>
            <p:pic>
              <p:nvPicPr>
                <p:cNvPr id="18" name="Picture 17">
                  <a:extLst>
                    <a:ext uri="{FF2B5EF4-FFF2-40B4-BE49-F238E27FC236}">
                      <a16:creationId xmlns:a16="http://schemas.microsoft.com/office/drawing/2014/main" xmlns="" id="{F0E4616A-FA5C-2D45-831A-3FCC2CE1B3B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5400000">
                  <a:off x="7434973" y="-259401"/>
                  <a:ext cx="392198" cy="1497143"/>
                </a:xfrm>
                <a:prstGeom prst="rect">
                  <a:avLst/>
                </a:prstGeom>
              </p:spPr>
            </p:pic>
          </p:grpSp>
        </p:grp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xmlns="" id="{9229AB80-8C38-A746-B906-B1CC764FF8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419350" y="-475485"/>
              <a:ext cx="632272" cy="241358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70E85F-0740-0A4F-813B-4F60C1497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269" y="983940"/>
            <a:ext cx="10357673" cy="943565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latin typeface="Verdana" charset="0"/>
                <a:ea typeface="Verdana" charset="0"/>
                <a:cs typeface="Verdana" charset="0"/>
              </a:rPr>
              <a:t>Insert Slide Title</a:t>
            </a:r>
          </a:p>
        </p:txBody>
      </p:sp>
    </p:spTree>
    <p:extLst>
      <p:ext uri="{BB962C8B-B14F-4D97-AF65-F5344CB8AC3E}">
        <p14:creationId xmlns:p14="http://schemas.microsoft.com/office/powerpoint/2010/main" val="523440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FFD520"/>
      </a:accent1>
      <a:accent2>
        <a:srgbClr val="E03A3E"/>
      </a:accent2>
      <a:accent3>
        <a:srgbClr val="FFD520"/>
      </a:accent3>
      <a:accent4>
        <a:srgbClr val="E03A3E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15</Words>
  <Application>Microsoft Macintosh PowerPoint</Application>
  <PresentationFormat>Widescreen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Interstate Light</vt:lpstr>
      <vt:lpstr>Interstate RegularCondensed</vt:lpstr>
      <vt:lpstr>Univers 47 Condensed Light</vt:lpstr>
      <vt:lpstr>Verdana</vt:lpstr>
      <vt:lpstr>Office Theme</vt:lpstr>
      <vt:lpstr>Insert Title</vt:lpstr>
      <vt:lpstr>PowerPoint Presentation</vt:lpstr>
      <vt:lpstr>Insert Slide Title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Slideshow Title</dc:title>
  <dc:creator>Sanjayan Vijayaverl</dc:creator>
  <cp:lastModifiedBy>Microsoft Office User</cp:lastModifiedBy>
  <cp:revision>24</cp:revision>
  <dcterms:created xsi:type="dcterms:W3CDTF">2019-06-03T14:11:36Z</dcterms:created>
  <dcterms:modified xsi:type="dcterms:W3CDTF">2019-08-13T16:00:34Z</dcterms:modified>
</cp:coreProperties>
</file>