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10"/>
  </p:notesMasterIdLst>
  <p:sldIdLst>
    <p:sldId id="274" r:id="rId2"/>
    <p:sldId id="263" r:id="rId3"/>
    <p:sldId id="297" r:id="rId4"/>
    <p:sldId id="298" r:id="rId5"/>
    <p:sldId id="299" r:id="rId6"/>
    <p:sldId id="300" r:id="rId7"/>
    <p:sldId id="301" r:id="rId8"/>
    <p:sldId id="27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FFCD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44" y="4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20E8E-2235-4FD2-80A3-0DBAF7C10AD4}" type="datetimeFigureOut">
              <a:rPr lang="en-US" smtClean="0"/>
              <a:t>2/3/2021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8518B-D0D9-498D-8CF9-B050A93705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285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88518B-D0D9-498D-8CF9-B050A937057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934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88518B-D0D9-498D-8CF9-B050A937057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814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88518B-D0D9-498D-8CF9-B050A937057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270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88518B-D0D9-498D-8CF9-B050A937057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628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88518B-D0D9-498D-8CF9-B050A937057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42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19325" y="1122363"/>
            <a:ext cx="9144000" cy="2387600"/>
          </a:xfrm>
        </p:spPr>
        <p:txBody>
          <a:bodyPr anchor="b"/>
          <a:lstStyle>
            <a:lvl1pPr algn="r">
              <a:defRPr sz="6000" baseline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ENTER TITLE OF PRESENTATION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19325" y="3602038"/>
            <a:ext cx="9144000" cy="1655762"/>
          </a:xfrm>
        </p:spPr>
        <p:txBody>
          <a:bodyPr/>
          <a:lstStyle>
            <a:lvl1pPr marL="0" indent="0" algn="r">
              <a:buNone/>
              <a:defRPr sz="2400" baseline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dirty="0"/>
              <a:t>ENTER SUBTITLE HERE</a:t>
            </a:r>
          </a:p>
          <a:p>
            <a:pPr lvl="0"/>
            <a:r>
              <a:rPr lang="en-US" dirty="0"/>
              <a:t>ENTER DATE HERE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385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838324" y="365125"/>
            <a:ext cx="10086975" cy="1325563"/>
          </a:xfrm>
        </p:spPr>
        <p:txBody>
          <a:bodyPr/>
          <a:lstStyle>
            <a:lvl1pPr>
              <a:defRPr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ENTER SLIDE TITLE</a:t>
            </a:r>
          </a:p>
        </p:txBody>
      </p:sp>
    </p:spTree>
    <p:extLst>
      <p:ext uri="{BB962C8B-B14F-4D97-AF65-F5344CB8AC3E}">
        <p14:creationId xmlns:p14="http://schemas.microsoft.com/office/powerpoint/2010/main" val="3946011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9220200" y="365125"/>
            <a:ext cx="2628900" cy="5378450"/>
          </a:xfrm>
        </p:spPr>
        <p:txBody>
          <a:bodyPr vert="eaVert"/>
          <a:lstStyle>
            <a:lvl1pPr>
              <a:defRPr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ENTER SLIDE TITLE HERE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26" y="365125"/>
            <a:ext cx="7115174" cy="5378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0881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ENTER 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860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2219325" y="1122363"/>
            <a:ext cx="9144000" cy="2387600"/>
          </a:xfrm>
        </p:spPr>
        <p:txBody>
          <a:bodyPr anchor="b"/>
          <a:lstStyle>
            <a:lvl1pPr algn="r">
              <a:defRPr sz="6000" baseline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ENTER TITLE HERE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19325" y="3602038"/>
            <a:ext cx="9144000" cy="1655762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dirty="0"/>
              <a:t>ENTER DATE / AUTHOR /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977475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ENTER 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38323" y="1825625"/>
            <a:ext cx="4905377" cy="38798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0"/>
          </p:nvPr>
        </p:nvSpPr>
        <p:spPr>
          <a:xfrm>
            <a:off x="7019922" y="1825625"/>
            <a:ext cx="4905377" cy="38798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4108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38324" y="1685926"/>
            <a:ext cx="493395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44674" y="2509838"/>
            <a:ext cx="4927601" cy="32242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0"/>
          </p:nvPr>
        </p:nvSpPr>
        <p:spPr>
          <a:xfrm>
            <a:off x="6997698" y="1685926"/>
            <a:ext cx="493395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11"/>
          </p:nvPr>
        </p:nvSpPr>
        <p:spPr>
          <a:xfrm>
            <a:off x="7004048" y="2509838"/>
            <a:ext cx="4927601" cy="32242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838324" y="365125"/>
            <a:ext cx="10086975" cy="1325563"/>
          </a:xfrm>
        </p:spPr>
        <p:txBody>
          <a:bodyPr/>
          <a:lstStyle>
            <a:lvl1pPr>
              <a:defRPr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ENTER SLIDE TITLE</a:t>
            </a:r>
          </a:p>
        </p:txBody>
      </p:sp>
    </p:spTree>
    <p:extLst>
      <p:ext uri="{BB962C8B-B14F-4D97-AF65-F5344CB8AC3E}">
        <p14:creationId xmlns:p14="http://schemas.microsoft.com/office/powerpoint/2010/main" val="3904312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838324" y="365125"/>
            <a:ext cx="10086975" cy="1325563"/>
          </a:xfrm>
        </p:spPr>
        <p:txBody>
          <a:bodyPr/>
          <a:lstStyle>
            <a:lvl1pPr>
              <a:defRPr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ENTER SLIDE TITLE</a:t>
            </a:r>
          </a:p>
        </p:txBody>
      </p:sp>
    </p:spTree>
    <p:extLst>
      <p:ext uri="{BB962C8B-B14F-4D97-AF65-F5344CB8AC3E}">
        <p14:creationId xmlns:p14="http://schemas.microsoft.com/office/powerpoint/2010/main" val="2321767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523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54212" y="419895"/>
            <a:ext cx="3932237" cy="1001712"/>
          </a:xfrm>
        </p:spPr>
        <p:txBody>
          <a:bodyPr anchor="b"/>
          <a:lstStyle>
            <a:lvl1pPr>
              <a:defRPr sz="3200" baseline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ENTER 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3150" y="419895"/>
            <a:ext cx="5705475" cy="53141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54212" y="1421607"/>
            <a:ext cx="3932237" cy="43124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4974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153150" y="419895"/>
            <a:ext cx="5695950" cy="53141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1954212" y="1421607"/>
            <a:ext cx="3932237" cy="43124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954212" y="419895"/>
            <a:ext cx="3932237" cy="1001712"/>
          </a:xfrm>
        </p:spPr>
        <p:txBody>
          <a:bodyPr anchor="b"/>
          <a:lstStyle>
            <a:lvl1pPr>
              <a:defRPr sz="3200" baseline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ENTER SLIDE TITLE</a:t>
            </a:r>
          </a:p>
        </p:txBody>
      </p:sp>
    </p:spTree>
    <p:extLst>
      <p:ext uri="{BB962C8B-B14F-4D97-AF65-F5344CB8AC3E}">
        <p14:creationId xmlns:p14="http://schemas.microsoft.com/office/powerpoint/2010/main" val="1960549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38324" y="365125"/>
            <a:ext cx="1008697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38324" y="1825625"/>
            <a:ext cx="10086976" cy="3851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683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iSchool Assembly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February</a:t>
            </a:r>
            <a:r>
              <a:rPr lang="en-US" dirty="0" smtClean="0"/>
              <a:t> </a:t>
            </a:r>
            <a:r>
              <a:rPr lang="en-US" dirty="0"/>
              <a:t>5</a:t>
            </a:r>
            <a:r>
              <a:rPr lang="en-US" dirty="0" smtClean="0"/>
              <a:t>, 2021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798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38324" y="0"/>
            <a:ext cx="10086975" cy="782832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2297" y="694944"/>
            <a:ext cx="10331392" cy="5084064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spcAft>
                <a:spcPts val="1200"/>
              </a:spcAft>
            </a:pPr>
            <a:endParaRPr lang="en-US" sz="2000" dirty="0" smtClean="0"/>
          </a:p>
          <a:p>
            <a:pPr>
              <a:spcBef>
                <a:spcPts val="300"/>
              </a:spcBef>
              <a:spcAft>
                <a:spcPts val="1200"/>
              </a:spcAft>
            </a:pPr>
            <a:r>
              <a:rPr lang="en-US" sz="2000" dirty="0" smtClean="0"/>
              <a:t>Call </a:t>
            </a:r>
            <a:r>
              <a:rPr lang="en-US" sz="2000" dirty="0"/>
              <a:t>to </a:t>
            </a:r>
            <a:r>
              <a:rPr lang="en-US" sz="2000" dirty="0" smtClean="0"/>
              <a:t>order</a:t>
            </a:r>
            <a:endParaRPr lang="en-US" sz="2000" dirty="0"/>
          </a:p>
          <a:p>
            <a:pPr>
              <a:spcBef>
                <a:spcPts val="300"/>
              </a:spcBef>
              <a:spcAft>
                <a:spcPts val="1200"/>
              </a:spcAft>
            </a:pPr>
            <a:r>
              <a:rPr lang="en-US" sz="2000" dirty="0"/>
              <a:t>Review and approval of minutes from </a:t>
            </a:r>
            <a:r>
              <a:rPr lang="en-US" sz="2000" dirty="0" smtClean="0"/>
              <a:t>Friday, </a:t>
            </a:r>
            <a:r>
              <a:rPr lang="en-US" sz="2000" dirty="0" smtClean="0"/>
              <a:t>December</a:t>
            </a:r>
            <a:r>
              <a:rPr lang="en-US" sz="2000" dirty="0" smtClean="0"/>
              <a:t> </a:t>
            </a:r>
            <a:r>
              <a:rPr lang="en-US" sz="2000" dirty="0"/>
              <a:t>4</a:t>
            </a:r>
            <a:r>
              <a:rPr lang="en-US" sz="2000" dirty="0" smtClean="0"/>
              <a:t> 2020 </a:t>
            </a:r>
            <a:r>
              <a:rPr lang="en-US" sz="2000" dirty="0"/>
              <a:t>meeting </a:t>
            </a:r>
          </a:p>
          <a:p>
            <a:pPr>
              <a:spcBef>
                <a:spcPts val="300"/>
              </a:spcBef>
              <a:spcAft>
                <a:spcPts val="1200"/>
              </a:spcAft>
            </a:pPr>
            <a:r>
              <a:rPr lang="en-US" sz="2000" dirty="0"/>
              <a:t>Review and approval of this </a:t>
            </a:r>
            <a:r>
              <a:rPr lang="en-US" sz="2000" dirty="0" smtClean="0"/>
              <a:t>agenda</a:t>
            </a:r>
            <a:endParaRPr lang="en-US" sz="2000" dirty="0"/>
          </a:p>
          <a:p>
            <a:pPr>
              <a:spcBef>
                <a:spcPts val="300"/>
              </a:spcBef>
              <a:spcAft>
                <a:spcPts val="1200"/>
              </a:spcAft>
            </a:pPr>
            <a:r>
              <a:rPr lang="en-US" sz="2000" dirty="0"/>
              <a:t>Dean's Update [Keith]</a:t>
            </a:r>
          </a:p>
          <a:p>
            <a:pPr>
              <a:spcBef>
                <a:spcPts val="300"/>
              </a:spcBef>
              <a:spcAft>
                <a:spcPts val="1200"/>
              </a:spcAft>
            </a:pPr>
            <a:r>
              <a:rPr lang="en-US" sz="2000" dirty="0" smtClean="0"/>
              <a:t>Expanding </a:t>
            </a:r>
            <a:r>
              <a:rPr lang="en-US" sz="2000" dirty="0" err="1" smtClean="0"/>
              <a:t>iSchool</a:t>
            </a:r>
            <a:r>
              <a:rPr lang="en-US" sz="2000" dirty="0" smtClean="0"/>
              <a:t> Representation at Faculty Senate </a:t>
            </a:r>
          </a:p>
          <a:p>
            <a:pPr>
              <a:spcBef>
                <a:spcPts val="300"/>
              </a:spcBef>
              <a:spcAft>
                <a:spcPts val="1200"/>
              </a:spcAft>
            </a:pPr>
            <a:r>
              <a:rPr lang="en-US" sz="2000" dirty="0" smtClean="0"/>
              <a:t>Mid-year budge update [</a:t>
            </a:r>
            <a:r>
              <a:rPr lang="en-US" sz="2000" dirty="0" err="1" smtClean="0"/>
              <a:t>Melekte</a:t>
            </a:r>
            <a:r>
              <a:rPr lang="en-US" sz="2000" dirty="0" smtClean="0"/>
              <a:t>]</a:t>
            </a:r>
            <a:endParaRPr lang="en-US" sz="2000" dirty="0" smtClean="0"/>
          </a:p>
          <a:p>
            <a:pPr>
              <a:spcBef>
                <a:spcPts val="300"/>
              </a:spcBef>
              <a:spcAft>
                <a:spcPts val="1200"/>
              </a:spcAft>
            </a:pPr>
            <a:r>
              <a:rPr lang="en-US" sz="2000" dirty="0" smtClean="0"/>
              <a:t>Revising Research Impact</a:t>
            </a:r>
            <a:r>
              <a:rPr lang="en-US" sz="2000" dirty="0" smtClean="0"/>
              <a:t> Grant (RIGs) Program [Susan]</a:t>
            </a:r>
          </a:p>
          <a:p>
            <a:pPr>
              <a:spcBef>
                <a:spcPts val="300"/>
              </a:spcBef>
              <a:spcAft>
                <a:spcPts val="1200"/>
              </a:spcAft>
            </a:pPr>
            <a:r>
              <a:rPr lang="en-US" sz="2000" dirty="0" smtClean="0"/>
              <a:t>Maryland Day [Sarah]</a:t>
            </a:r>
            <a:endParaRPr lang="en-US" sz="2000" dirty="0"/>
          </a:p>
          <a:p>
            <a:pPr>
              <a:spcBef>
                <a:spcPts val="300"/>
              </a:spcBef>
              <a:spcAft>
                <a:spcPts val="1200"/>
              </a:spcAft>
            </a:pPr>
            <a:r>
              <a:rPr lang="en-US" sz="2000" dirty="0" smtClean="0"/>
              <a:t>Announcements</a:t>
            </a:r>
            <a:endParaRPr lang="en-US" sz="2000" dirty="0"/>
          </a:p>
          <a:p>
            <a:pPr marL="0" lvl="0" indent="0">
              <a:spcBef>
                <a:spcPts val="300"/>
              </a:spcBef>
              <a:spcAft>
                <a:spcPts val="1200"/>
              </a:spcAft>
              <a:buNone/>
            </a:pPr>
            <a:endParaRPr lang="en-US" sz="1800" dirty="0"/>
          </a:p>
          <a:p>
            <a:pPr lvl="2">
              <a:spcBef>
                <a:spcPts val="300"/>
              </a:spcBef>
              <a:spcAft>
                <a:spcPts val="1200"/>
              </a:spcAft>
            </a:pPr>
            <a:endParaRPr lang="en-US" sz="1800" dirty="0"/>
          </a:p>
          <a:p>
            <a:pPr>
              <a:spcBef>
                <a:spcPts val="3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2764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Dean's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Keith </a:t>
            </a:r>
            <a:r>
              <a:rPr lang="en-US" dirty="0" err="1"/>
              <a:t>Marzullo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42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Expanding </a:t>
            </a:r>
            <a:r>
              <a:rPr lang="en-US" sz="4000" dirty="0" err="1" smtClean="0"/>
              <a:t>iSchool</a:t>
            </a:r>
            <a:r>
              <a:rPr lang="en-US" sz="4000" dirty="0" smtClean="0"/>
              <a:t> Representation at Faculty Senate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84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Mid-year Budget Update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Melekte</a:t>
            </a:r>
            <a:r>
              <a:rPr lang="en-US" dirty="0" smtClean="0"/>
              <a:t> </a:t>
            </a:r>
            <a:r>
              <a:rPr lang="en-US" dirty="0" err="1" smtClean="0"/>
              <a:t>Truneh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00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Revising</a:t>
            </a:r>
            <a:r>
              <a:rPr lang="en-US" sz="4000" dirty="0" smtClean="0"/>
              <a:t> Research Impact Grant Program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Susan Winter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09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Maryland </a:t>
            </a:r>
            <a:r>
              <a:rPr lang="en-US" sz="4000" dirty="0" smtClean="0"/>
              <a:t>Day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Sarah </a:t>
            </a:r>
            <a:r>
              <a:rPr lang="en-US" dirty="0" err="1" smtClean="0"/>
              <a:t>Grun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07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5920" y="1828676"/>
            <a:ext cx="969264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Announcements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APT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Meeting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 follow </a:t>
            </a:r>
            <a:r>
              <a:rPr lang="en-US" sz="24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immediately 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27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5831</TotalTime>
  <Words>99</Words>
  <Application>Microsoft Office PowerPoint</Application>
  <PresentationFormat>Widescreen</PresentationFormat>
  <Paragraphs>31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Verdana</vt:lpstr>
      <vt:lpstr>Wingdings</vt:lpstr>
      <vt:lpstr>1_Office Theme</vt:lpstr>
      <vt:lpstr>iSchool Assembly </vt:lpstr>
      <vt:lpstr>Agenda</vt:lpstr>
      <vt:lpstr>Dean's Update</vt:lpstr>
      <vt:lpstr>Expanding iSchool Representation at Faculty Senate</vt:lpstr>
      <vt:lpstr>Mid-year Budget Update </vt:lpstr>
      <vt:lpstr>Revising Research Impact Grant Program</vt:lpstr>
      <vt:lpstr>Maryland Day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Administration - Compliance</dc:title>
  <dc:creator>Diane M. Travis</dc:creator>
  <cp:lastModifiedBy>Joan Cole</cp:lastModifiedBy>
  <cp:revision>157</cp:revision>
  <dcterms:created xsi:type="dcterms:W3CDTF">2017-05-15T15:43:30Z</dcterms:created>
  <dcterms:modified xsi:type="dcterms:W3CDTF">2021-02-03T17:15:33Z</dcterms:modified>
</cp:coreProperties>
</file>