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8"/>
  </p:notesMasterIdLst>
  <p:sldIdLst>
    <p:sldId id="274" r:id="rId2"/>
    <p:sldId id="263" r:id="rId3"/>
    <p:sldId id="297" r:id="rId4"/>
    <p:sldId id="299" r:id="rId5"/>
    <p:sldId id="300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4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0E8E-2235-4FD2-80A3-0DBAF7C10AD4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8518B-D0D9-498D-8CF9-B050A9370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8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8518B-D0D9-498D-8CF9-B050A93705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34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8518B-D0D9-498D-8CF9-B050A93705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70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8518B-D0D9-498D-8CF9-B050A93705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2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9325" y="1122363"/>
            <a:ext cx="9144000" cy="2387600"/>
          </a:xfrm>
        </p:spPr>
        <p:txBody>
          <a:bodyPr anchor="b"/>
          <a:lstStyle>
            <a:lvl1pPr algn="r">
              <a:defRPr sz="60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TITLE OF PRESENTATION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9325" y="3602038"/>
            <a:ext cx="9144000" cy="1655762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ENTER SUBTITLE HERE</a:t>
            </a:r>
          </a:p>
          <a:p>
            <a:pPr lvl="0"/>
            <a:r>
              <a:rPr lang="en-US" dirty="0"/>
              <a:t>ENTER DATE HERE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8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38324" y="365125"/>
            <a:ext cx="10086975" cy="1325563"/>
          </a:xfrm>
        </p:spPr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94601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220200" y="365125"/>
            <a:ext cx="2628900" cy="5378450"/>
          </a:xfrm>
        </p:spPr>
        <p:txBody>
          <a:bodyPr vert="eaVert"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 HERE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26" y="365125"/>
            <a:ext cx="7115174" cy="5378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088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86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2219325" y="1122363"/>
            <a:ext cx="9144000" cy="2387600"/>
          </a:xfrm>
        </p:spPr>
        <p:txBody>
          <a:bodyPr anchor="b"/>
          <a:lstStyle>
            <a:lvl1pPr algn="r">
              <a:defRPr sz="60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9325" y="3602038"/>
            <a:ext cx="91440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ENTER DATE / AUTHOR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7747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8323" y="1825625"/>
            <a:ext cx="4905377" cy="3879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7019922" y="1825625"/>
            <a:ext cx="4905377" cy="3879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410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8324" y="1685926"/>
            <a:ext cx="493395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674" y="2509838"/>
            <a:ext cx="4927601" cy="32242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6997698" y="1685926"/>
            <a:ext cx="493395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1"/>
          </p:nvPr>
        </p:nvSpPr>
        <p:spPr>
          <a:xfrm>
            <a:off x="7004048" y="2509838"/>
            <a:ext cx="4927601" cy="32242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38324" y="365125"/>
            <a:ext cx="10086975" cy="1325563"/>
          </a:xfrm>
        </p:spPr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90431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38324" y="365125"/>
            <a:ext cx="10086975" cy="1325563"/>
          </a:xfrm>
        </p:spPr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232176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23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54212" y="419895"/>
            <a:ext cx="3932237" cy="1001712"/>
          </a:xfrm>
        </p:spPr>
        <p:txBody>
          <a:bodyPr anchor="b"/>
          <a:lstStyle>
            <a:lvl1pPr>
              <a:defRPr sz="32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3150" y="419895"/>
            <a:ext cx="5705475" cy="53141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2" y="1421607"/>
            <a:ext cx="3932237" cy="431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97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53150" y="419895"/>
            <a:ext cx="5695950" cy="53141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2" y="1421607"/>
            <a:ext cx="3932237" cy="431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954212" y="419895"/>
            <a:ext cx="3932237" cy="1001712"/>
          </a:xfrm>
        </p:spPr>
        <p:txBody>
          <a:bodyPr anchor="b"/>
          <a:lstStyle>
            <a:lvl1pPr>
              <a:defRPr sz="32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196054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8324" y="365125"/>
            <a:ext cx="100869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8324" y="1825625"/>
            <a:ext cx="10086976" cy="3851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83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iSchool Assembly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April </a:t>
            </a:r>
            <a:r>
              <a:rPr lang="en-US" dirty="0"/>
              <a:t>2</a:t>
            </a:r>
            <a:r>
              <a:rPr lang="en-US" dirty="0" smtClean="0"/>
              <a:t>, 2021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79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8324" y="0"/>
            <a:ext cx="10086975" cy="78283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297" y="694944"/>
            <a:ext cx="10331392" cy="508406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1200"/>
              </a:spcAft>
            </a:pPr>
            <a:endParaRPr lang="en-US" sz="2000" dirty="0" smtClean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Call </a:t>
            </a:r>
            <a:r>
              <a:rPr lang="en-US" sz="2000" dirty="0"/>
              <a:t>to </a:t>
            </a:r>
            <a:r>
              <a:rPr lang="en-US" sz="2000" dirty="0" smtClean="0"/>
              <a:t>order</a:t>
            </a:r>
            <a:endParaRPr lang="en-US" sz="2000" dirty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/>
              <a:t>Review and approval of minutes from </a:t>
            </a:r>
            <a:r>
              <a:rPr lang="en-US" sz="2000" dirty="0" smtClean="0"/>
              <a:t>Friday, </a:t>
            </a:r>
            <a:r>
              <a:rPr lang="en-US" sz="2000" dirty="0" smtClean="0"/>
              <a:t>March</a:t>
            </a:r>
            <a:r>
              <a:rPr lang="en-US" sz="2000" dirty="0" smtClean="0"/>
              <a:t> </a:t>
            </a:r>
            <a:r>
              <a:rPr lang="en-US" sz="2000" dirty="0"/>
              <a:t>5</a:t>
            </a:r>
            <a:r>
              <a:rPr lang="en-US" sz="2000" dirty="0" smtClean="0"/>
              <a:t>th </a:t>
            </a:r>
            <a:r>
              <a:rPr lang="en-US" sz="2000" dirty="0" smtClean="0"/>
              <a:t>meeting </a:t>
            </a:r>
            <a:endParaRPr lang="en-US" sz="2000" dirty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/>
              <a:t>Review and approval of this </a:t>
            </a:r>
            <a:r>
              <a:rPr lang="en-US" sz="2000" dirty="0" smtClean="0"/>
              <a:t>agenda</a:t>
            </a:r>
            <a:endParaRPr lang="en-US" sz="2000" dirty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/>
              <a:t>Dean's Update [Keith]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/>
              <a:t>UMD PACT (Publishing, Access, and Contract Terms) policy updates </a:t>
            </a:r>
            <a:r>
              <a:rPr lang="en-US" sz="2000" dirty="0" smtClean="0"/>
              <a:t>discussion  [</a:t>
            </a:r>
            <a:r>
              <a:rPr lang="en-US" sz="2000" dirty="0" err="1"/>
              <a:t>Adriene</a:t>
            </a:r>
            <a:r>
              <a:rPr lang="en-US" sz="2000" dirty="0"/>
              <a:t> Lim, UMD Libraries</a:t>
            </a:r>
            <a:r>
              <a:rPr lang="en-US" sz="2000" dirty="0" smtClean="0"/>
              <a:t>]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/>
              <a:t>Election of members of the 2020 Nominating </a:t>
            </a:r>
            <a:r>
              <a:rPr lang="en-US" sz="2000" dirty="0" smtClean="0"/>
              <a:t>Committee[Jessica]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Announcements</a:t>
            </a:r>
            <a:endParaRPr lang="en-US" sz="2000" dirty="0"/>
          </a:p>
          <a:p>
            <a:pPr marL="0" lvl="0" indent="0">
              <a:spcBef>
                <a:spcPts val="300"/>
              </a:spcBef>
              <a:spcAft>
                <a:spcPts val="1200"/>
              </a:spcAft>
              <a:buNone/>
            </a:pPr>
            <a:endParaRPr lang="en-US" sz="1800" dirty="0"/>
          </a:p>
          <a:p>
            <a:pPr marL="914400" lvl="2" indent="0">
              <a:spcBef>
                <a:spcPts val="300"/>
              </a:spcBef>
              <a:spcAft>
                <a:spcPts val="1200"/>
              </a:spcAft>
              <a:buNone/>
            </a:pPr>
            <a:endParaRPr lang="en-US" sz="1800" dirty="0"/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76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Dean's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Keith </a:t>
            </a:r>
            <a:r>
              <a:rPr lang="en-US" dirty="0" err="1"/>
              <a:t>Marzullo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UMD PACT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Adriene</a:t>
            </a:r>
            <a:r>
              <a:rPr lang="en-US" dirty="0" smtClean="0"/>
              <a:t> Lim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Election of members of the 2020 Nominating Committee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Jessica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920" y="1828676"/>
            <a:ext cx="96926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Announcements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APT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 will follow </a:t>
            </a:r>
            <a:r>
              <a:rPr 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immediately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7530</TotalTime>
  <Words>89</Words>
  <Application>Microsoft Office PowerPoint</Application>
  <PresentationFormat>Widescreen</PresentationFormat>
  <Paragraphs>24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1_Office Theme</vt:lpstr>
      <vt:lpstr>iSchool Assembly </vt:lpstr>
      <vt:lpstr>Agenda</vt:lpstr>
      <vt:lpstr>Dean's Update</vt:lpstr>
      <vt:lpstr>UMD PACT </vt:lpstr>
      <vt:lpstr>Election of members of the 2020 Nominating Committee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Administration - Compliance</dc:title>
  <dc:creator>Diane M. Travis</dc:creator>
  <cp:lastModifiedBy>Joan Cole</cp:lastModifiedBy>
  <cp:revision>164</cp:revision>
  <dcterms:created xsi:type="dcterms:W3CDTF">2017-05-15T15:43:30Z</dcterms:created>
  <dcterms:modified xsi:type="dcterms:W3CDTF">2021-03-31T14:48:02Z</dcterms:modified>
</cp:coreProperties>
</file>