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Source Sans Pro SemiBold"/>
      <p:regular r:id="rId23"/>
      <p:bold r:id="rId24"/>
      <p:italic r:id="rId25"/>
      <p:boldItalic r:id="rId26"/>
    </p:embeddedFont>
    <p:embeddedFont>
      <p:font typeface="Red Hat Display"/>
      <p:regular r:id="rId27"/>
      <p:bold r:id="rId28"/>
      <p:italic r:id="rId29"/>
      <p:boldItalic r:id="rId30"/>
    </p:embeddedFont>
    <p:embeddedFont>
      <p:font typeface="Source Sans Pr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402">
          <p15:clr>
            <a:srgbClr val="9AA0A6"/>
          </p15:clr>
        </p15:guide>
      </p15:sldGuideLst>
    </p:ext>
    <p:ext uri="http://customooxmlschemas.google.com/">
      <go:slidesCustomData xmlns:go="http://customooxmlschemas.google.com/" r:id="rId35" roundtripDataSignature="AMtx7mieJoV42/F9w6VLO8ba5HXdgCg5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40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SourceSansProSemiBold-bold.fntdata"/><Relationship Id="rId23" Type="http://schemas.openxmlformats.org/officeDocument/2006/relationships/font" Target="fonts/SourceSansProSemiBol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SansProSemiBold-boldItalic.fntdata"/><Relationship Id="rId25" Type="http://schemas.openxmlformats.org/officeDocument/2006/relationships/font" Target="fonts/SourceSansProSemiBold-italic.fntdata"/><Relationship Id="rId28" Type="http://schemas.openxmlformats.org/officeDocument/2006/relationships/font" Target="fonts/RedHatDisplay-bold.fntdata"/><Relationship Id="rId27" Type="http://schemas.openxmlformats.org/officeDocument/2006/relationships/font" Target="fonts/RedHatDisplay-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edHatDisplay-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SourceSansPro-regular.fntdata"/><Relationship Id="rId30" Type="http://schemas.openxmlformats.org/officeDocument/2006/relationships/font" Target="fonts/RedHatDisplay-boldItalic.fntdata"/><Relationship Id="rId11" Type="http://schemas.openxmlformats.org/officeDocument/2006/relationships/slide" Target="slides/slide6.xml"/><Relationship Id="rId33" Type="http://schemas.openxmlformats.org/officeDocument/2006/relationships/font" Target="fonts/SourceSansPro-italic.fntdata"/><Relationship Id="rId10" Type="http://schemas.openxmlformats.org/officeDocument/2006/relationships/slide" Target="slides/slide5.xml"/><Relationship Id="rId32" Type="http://schemas.openxmlformats.org/officeDocument/2006/relationships/font" Target="fonts/SourceSansPro-bold.fntdata"/><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SourceSansPro-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19"/>
          <p:cNvSpPr txBox="1"/>
          <p:nvPr>
            <p:ph type="ctrTitle"/>
          </p:nvPr>
        </p:nvSpPr>
        <p:spPr>
          <a:xfrm>
            <a:off x="413075" y="992400"/>
            <a:ext cx="5682900" cy="2130600"/>
          </a:xfrm>
          <a:prstGeom prst="rect">
            <a:avLst/>
          </a:prstGeom>
          <a:noFill/>
          <a:ln>
            <a:noFill/>
          </a:ln>
        </p:spPr>
        <p:txBody>
          <a:bodyPr anchorCtr="0" anchor="ctr" bIns="0" lIns="0" spcFirstLastPara="1" rIns="0" wrap="square" tIns="0">
            <a:noAutofit/>
          </a:bodyPr>
          <a:lstStyle>
            <a:lvl1pPr lvl="0" algn="l">
              <a:lnSpc>
                <a:spcPct val="80000"/>
              </a:lnSpc>
              <a:spcBef>
                <a:spcPts val="0"/>
              </a:spcBef>
              <a:spcAft>
                <a:spcPts val="0"/>
              </a:spcAft>
              <a:buClr>
                <a:schemeClr val="lt1"/>
              </a:buClr>
              <a:buSzPts val="5500"/>
              <a:buNone/>
              <a:defRPr sz="5500">
                <a:solidFill>
                  <a:schemeClr val="lt1"/>
                </a:solidFill>
              </a:defRPr>
            </a:lvl1pPr>
            <a:lvl2pPr lvl="1" algn="l">
              <a:lnSpc>
                <a:spcPct val="100000"/>
              </a:lnSpc>
              <a:spcBef>
                <a:spcPts val="0"/>
              </a:spcBef>
              <a:spcAft>
                <a:spcPts val="0"/>
              </a:spcAft>
              <a:buClr>
                <a:srgbClr val="E42524"/>
              </a:buClr>
              <a:buSzPts val="5200"/>
              <a:buNone/>
              <a:defRPr sz="5200">
                <a:solidFill>
                  <a:srgbClr val="E42524"/>
                </a:solidFill>
              </a:defRPr>
            </a:lvl2pPr>
            <a:lvl3pPr lvl="2" algn="l">
              <a:lnSpc>
                <a:spcPct val="100000"/>
              </a:lnSpc>
              <a:spcBef>
                <a:spcPts val="0"/>
              </a:spcBef>
              <a:spcAft>
                <a:spcPts val="0"/>
              </a:spcAft>
              <a:buClr>
                <a:srgbClr val="E42524"/>
              </a:buClr>
              <a:buSzPts val="5200"/>
              <a:buNone/>
              <a:defRPr sz="5200">
                <a:solidFill>
                  <a:srgbClr val="E42524"/>
                </a:solidFill>
              </a:defRPr>
            </a:lvl3pPr>
            <a:lvl4pPr lvl="3" algn="l">
              <a:lnSpc>
                <a:spcPct val="100000"/>
              </a:lnSpc>
              <a:spcBef>
                <a:spcPts val="0"/>
              </a:spcBef>
              <a:spcAft>
                <a:spcPts val="0"/>
              </a:spcAft>
              <a:buClr>
                <a:srgbClr val="E42524"/>
              </a:buClr>
              <a:buSzPts val="5200"/>
              <a:buNone/>
              <a:defRPr sz="5200">
                <a:solidFill>
                  <a:srgbClr val="E42524"/>
                </a:solidFill>
              </a:defRPr>
            </a:lvl4pPr>
            <a:lvl5pPr lvl="4" algn="l">
              <a:lnSpc>
                <a:spcPct val="100000"/>
              </a:lnSpc>
              <a:spcBef>
                <a:spcPts val="0"/>
              </a:spcBef>
              <a:spcAft>
                <a:spcPts val="0"/>
              </a:spcAft>
              <a:buClr>
                <a:srgbClr val="E42524"/>
              </a:buClr>
              <a:buSzPts val="5200"/>
              <a:buNone/>
              <a:defRPr sz="5200">
                <a:solidFill>
                  <a:srgbClr val="E42524"/>
                </a:solidFill>
              </a:defRPr>
            </a:lvl5pPr>
            <a:lvl6pPr lvl="5" algn="l">
              <a:lnSpc>
                <a:spcPct val="100000"/>
              </a:lnSpc>
              <a:spcBef>
                <a:spcPts val="0"/>
              </a:spcBef>
              <a:spcAft>
                <a:spcPts val="0"/>
              </a:spcAft>
              <a:buClr>
                <a:srgbClr val="E42524"/>
              </a:buClr>
              <a:buSzPts val="5200"/>
              <a:buNone/>
              <a:defRPr sz="5200">
                <a:solidFill>
                  <a:srgbClr val="E42524"/>
                </a:solidFill>
              </a:defRPr>
            </a:lvl6pPr>
            <a:lvl7pPr lvl="6" algn="l">
              <a:lnSpc>
                <a:spcPct val="100000"/>
              </a:lnSpc>
              <a:spcBef>
                <a:spcPts val="0"/>
              </a:spcBef>
              <a:spcAft>
                <a:spcPts val="0"/>
              </a:spcAft>
              <a:buClr>
                <a:srgbClr val="E42524"/>
              </a:buClr>
              <a:buSzPts val="5200"/>
              <a:buNone/>
              <a:defRPr sz="5200">
                <a:solidFill>
                  <a:srgbClr val="E42524"/>
                </a:solidFill>
              </a:defRPr>
            </a:lvl7pPr>
            <a:lvl8pPr lvl="7" algn="l">
              <a:lnSpc>
                <a:spcPct val="100000"/>
              </a:lnSpc>
              <a:spcBef>
                <a:spcPts val="0"/>
              </a:spcBef>
              <a:spcAft>
                <a:spcPts val="0"/>
              </a:spcAft>
              <a:buClr>
                <a:srgbClr val="E42524"/>
              </a:buClr>
              <a:buSzPts val="5200"/>
              <a:buNone/>
              <a:defRPr sz="5200">
                <a:solidFill>
                  <a:srgbClr val="E42524"/>
                </a:solidFill>
              </a:defRPr>
            </a:lvl8pPr>
            <a:lvl9pPr lvl="8" algn="l">
              <a:lnSpc>
                <a:spcPct val="100000"/>
              </a:lnSpc>
              <a:spcBef>
                <a:spcPts val="0"/>
              </a:spcBef>
              <a:spcAft>
                <a:spcPts val="0"/>
              </a:spcAft>
              <a:buClr>
                <a:srgbClr val="E42524"/>
              </a:buClr>
              <a:buSzPts val="5200"/>
              <a:buNone/>
              <a:defRPr sz="5200">
                <a:solidFill>
                  <a:srgbClr val="E42524"/>
                </a:solidFill>
              </a:defRPr>
            </a:lvl9pPr>
          </a:lstStyle>
          <a:p/>
        </p:txBody>
      </p:sp>
      <p:sp>
        <p:nvSpPr>
          <p:cNvPr id="11" name="Google Shape;11;p19"/>
          <p:cNvSpPr txBox="1"/>
          <p:nvPr>
            <p:ph idx="1" type="subTitle"/>
          </p:nvPr>
        </p:nvSpPr>
        <p:spPr>
          <a:xfrm>
            <a:off x="447725" y="2868275"/>
            <a:ext cx="7233600" cy="8451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pic>
        <p:nvPicPr>
          <p:cNvPr id="12" name="Google Shape;12;p19"/>
          <p:cNvPicPr preferRelativeResize="0"/>
          <p:nvPr/>
        </p:nvPicPr>
        <p:blipFill rotWithShape="1">
          <a:blip r:embed="rId2">
            <a:alphaModFix/>
          </a:blip>
          <a:srcRect b="0" l="0" r="0" t="0"/>
          <a:stretch/>
        </p:blipFill>
        <p:spPr>
          <a:xfrm>
            <a:off x="5895600" y="152400"/>
            <a:ext cx="2715887" cy="2715887"/>
          </a:xfrm>
          <a:prstGeom prst="rect">
            <a:avLst/>
          </a:prstGeom>
          <a:noFill/>
          <a:ln>
            <a:noFill/>
          </a:ln>
        </p:spPr>
      </p:pic>
      <p:pic>
        <p:nvPicPr>
          <p:cNvPr id="13" name="Google Shape;13;p19"/>
          <p:cNvPicPr preferRelativeResize="0"/>
          <p:nvPr/>
        </p:nvPicPr>
        <p:blipFill rotWithShape="1">
          <a:blip r:embed="rId3">
            <a:alphaModFix/>
          </a:blip>
          <a:srcRect b="0" l="0" r="0" t="0"/>
          <a:stretch/>
        </p:blipFill>
        <p:spPr>
          <a:xfrm>
            <a:off x="3822200" y="866400"/>
            <a:ext cx="5143501" cy="5143501"/>
          </a:xfrm>
          <a:prstGeom prst="rect">
            <a:avLst/>
          </a:prstGeom>
          <a:noFill/>
          <a:ln>
            <a:noFill/>
          </a:ln>
        </p:spPr>
      </p:pic>
      <p:pic>
        <p:nvPicPr>
          <p:cNvPr id="14" name="Google Shape;14;p19"/>
          <p:cNvPicPr preferRelativeResize="0"/>
          <p:nvPr/>
        </p:nvPicPr>
        <p:blipFill rotWithShape="1">
          <a:blip r:embed="rId4">
            <a:alphaModFix/>
          </a:blip>
          <a:srcRect b="0" l="0" r="0" t="0"/>
          <a:stretch/>
        </p:blipFill>
        <p:spPr>
          <a:xfrm>
            <a:off x="6910625" y="3678151"/>
            <a:ext cx="2130598" cy="2130598"/>
          </a:xfrm>
          <a:prstGeom prst="rect">
            <a:avLst/>
          </a:prstGeom>
          <a:noFill/>
          <a:ln>
            <a:noFill/>
          </a:ln>
        </p:spPr>
      </p:pic>
      <p:pic>
        <p:nvPicPr>
          <p:cNvPr id="15" name="Google Shape;15;p19"/>
          <p:cNvPicPr preferRelativeResize="0"/>
          <p:nvPr/>
        </p:nvPicPr>
        <p:blipFill rotWithShape="1">
          <a:blip r:embed="rId5">
            <a:alphaModFix/>
          </a:blip>
          <a:srcRect b="0" l="0" r="0" t="0"/>
          <a:stretch/>
        </p:blipFill>
        <p:spPr>
          <a:xfrm>
            <a:off x="447724" y="4556824"/>
            <a:ext cx="2512000" cy="2956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ramatic Text and Photo 3 1">
  <p:cSld name="MAIN_POINT_2_2_1_1_1">
    <p:bg>
      <p:bgPr>
        <a:solidFill>
          <a:srgbClr val="000000"/>
        </a:solidFill>
      </p:bgPr>
    </p:bg>
    <p:spTree>
      <p:nvGrpSpPr>
        <p:cNvPr id="70" name="Shape 70"/>
        <p:cNvGrpSpPr/>
        <p:nvPr/>
      </p:nvGrpSpPr>
      <p:grpSpPr>
        <a:xfrm>
          <a:off x="0" y="0"/>
          <a:ext cx="0" cy="0"/>
          <a:chOff x="0" y="0"/>
          <a:chExt cx="0" cy="0"/>
        </a:xfrm>
      </p:grpSpPr>
      <p:sp>
        <p:nvSpPr>
          <p:cNvPr id="71" name="Google Shape;71;p28"/>
          <p:cNvSpPr/>
          <p:nvPr>
            <p:ph idx="2" type="pic"/>
          </p:nvPr>
        </p:nvSpPr>
        <p:spPr>
          <a:xfrm>
            <a:off x="-95250" y="-155150"/>
            <a:ext cx="9334500" cy="5467500"/>
          </a:xfrm>
          <a:prstGeom prst="rect">
            <a:avLst/>
          </a:prstGeom>
          <a:noFill/>
          <a:ln>
            <a:noFill/>
          </a:ln>
        </p:spPr>
      </p:sp>
      <p:pic>
        <p:nvPicPr>
          <p:cNvPr id="72" name="Google Shape;72;p28"/>
          <p:cNvPicPr preferRelativeResize="0"/>
          <p:nvPr/>
        </p:nvPicPr>
        <p:blipFill rotWithShape="1">
          <a:blip r:embed="rId2">
            <a:alphaModFix/>
          </a:blip>
          <a:srcRect b="0" l="0" r="0" t="0"/>
          <a:stretch/>
        </p:blipFill>
        <p:spPr>
          <a:xfrm>
            <a:off x="1523975" y="1296782"/>
            <a:ext cx="6096025" cy="254991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Blank" type="titleOnly">
  <p:cSld name="TITLE_ONLY">
    <p:spTree>
      <p:nvGrpSpPr>
        <p:cNvPr id="73" name="Shape 73"/>
        <p:cNvGrpSpPr/>
        <p:nvPr/>
      </p:nvGrpSpPr>
      <p:grpSpPr>
        <a:xfrm>
          <a:off x="0" y="0"/>
          <a:ext cx="0" cy="0"/>
          <a:chOff x="0" y="0"/>
          <a:chExt cx="0" cy="0"/>
        </a:xfrm>
      </p:grpSpPr>
      <p:sp>
        <p:nvSpPr>
          <p:cNvPr id="74" name="Google Shape;74;p29"/>
          <p:cNvSpPr txBox="1"/>
          <p:nvPr>
            <p:ph idx="12" type="sldNum"/>
          </p:nvPr>
        </p:nvSpPr>
        <p:spPr>
          <a:xfrm>
            <a:off x="7805634" y="4478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a:p>
            <a:pPr indent="0" lvl="0" marL="0" rtl="0" algn="r">
              <a:spcBef>
                <a:spcPts val="0"/>
              </a:spcBef>
              <a:spcAft>
                <a:spcPts val="0"/>
              </a:spcAft>
              <a:buSzPts val="1300"/>
              <a:buNone/>
            </a:pPr>
            <a:r>
              <a:t/>
            </a:r>
            <a:endParaRPr sz="1300"/>
          </a:p>
        </p:txBody>
      </p:sp>
      <p:sp>
        <p:nvSpPr>
          <p:cNvPr id="75" name="Google Shape;75;p29"/>
          <p:cNvSpPr txBox="1"/>
          <p:nvPr>
            <p:ph idx="1" type="subTitle"/>
          </p:nvPr>
        </p:nvSpPr>
        <p:spPr>
          <a:xfrm>
            <a:off x="4089400" y="4630425"/>
            <a:ext cx="3530700" cy="1932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SzPts val="1200"/>
              <a:buNone/>
              <a:defRPr sz="1200"/>
            </a:lvl1pPr>
            <a:lvl2pPr lvl="1" algn="l">
              <a:lnSpc>
                <a:spcPct val="115000"/>
              </a:lnSpc>
              <a:spcBef>
                <a:spcPts val="1600"/>
              </a:spcBef>
              <a:spcAft>
                <a:spcPts val="0"/>
              </a:spcAft>
              <a:buSzPts val="1800"/>
              <a:buNone/>
              <a:defRPr/>
            </a:lvl2pPr>
            <a:lvl3pPr lvl="2" algn="l">
              <a:lnSpc>
                <a:spcPct val="115000"/>
              </a:lnSpc>
              <a:spcBef>
                <a:spcPts val="1600"/>
              </a:spcBef>
              <a:spcAft>
                <a:spcPts val="0"/>
              </a:spcAft>
              <a:buSzPts val="1600"/>
              <a:buNone/>
              <a:defRPr/>
            </a:lvl3pPr>
            <a:lvl4pPr lvl="3" algn="l">
              <a:lnSpc>
                <a:spcPct val="115000"/>
              </a:lnSpc>
              <a:spcBef>
                <a:spcPts val="1600"/>
              </a:spcBef>
              <a:spcAft>
                <a:spcPts val="0"/>
              </a:spcAft>
              <a:buSzPts val="13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800"/>
              <a:buNone/>
              <a:defRPr/>
            </a:lvl6pPr>
            <a:lvl7pPr lvl="6" algn="l">
              <a:lnSpc>
                <a:spcPct val="115000"/>
              </a:lnSpc>
              <a:spcBef>
                <a:spcPts val="1600"/>
              </a:spcBef>
              <a:spcAft>
                <a:spcPts val="0"/>
              </a:spcAft>
              <a:buSzPts val="800"/>
              <a:buNone/>
              <a:defRPr/>
            </a:lvl7pPr>
            <a:lvl8pPr lvl="7" algn="l">
              <a:lnSpc>
                <a:spcPct val="115000"/>
              </a:lnSpc>
              <a:spcBef>
                <a:spcPts val="1600"/>
              </a:spcBef>
              <a:spcAft>
                <a:spcPts val="0"/>
              </a:spcAft>
              <a:buSzPts val="800"/>
              <a:buNone/>
              <a:defRPr/>
            </a:lvl8pPr>
            <a:lvl9pPr lvl="8" algn="l">
              <a:lnSpc>
                <a:spcPct val="115000"/>
              </a:lnSpc>
              <a:spcBef>
                <a:spcPts val="1600"/>
              </a:spcBef>
              <a:spcAft>
                <a:spcPts val="1600"/>
              </a:spcAft>
              <a:buSzPts val="800"/>
              <a:buNone/>
              <a:defRPr/>
            </a:lvl9pPr>
          </a:lstStyle>
          <a:p/>
        </p:txBody>
      </p:sp>
      <p:pic>
        <p:nvPicPr>
          <p:cNvPr id="76" name="Google Shape;76;p29"/>
          <p:cNvPicPr preferRelativeResize="0"/>
          <p:nvPr/>
        </p:nvPicPr>
        <p:blipFill rotWithShape="1">
          <a:blip r:embed="rId2">
            <a:alphaModFix/>
          </a:blip>
          <a:srcRect b="0" l="0" r="0" t="0"/>
          <a:stretch/>
        </p:blipFill>
        <p:spPr>
          <a:xfrm>
            <a:off x="8508125" y="4405475"/>
            <a:ext cx="414509" cy="414514"/>
          </a:xfrm>
          <a:prstGeom prst="rect">
            <a:avLst/>
          </a:prstGeom>
          <a:noFill/>
          <a:ln>
            <a:noFill/>
          </a:ln>
        </p:spPr>
      </p:pic>
      <p:pic>
        <p:nvPicPr>
          <p:cNvPr id="77" name="Google Shape;77;p29"/>
          <p:cNvPicPr preferRelativeResize="0"/>
          <p:nvPr/>
        </p:nvPicPr>
        <p:blipFill rotWithShape="1">
          <a:blip r:embed="rId3">
            <a:alphaModFix/>
          </a:blip>
          <a:srcRect b="0" l="0" r="0" t="0"/>
          <a:stretch/>
        </p:blipFill>
        <p:spPr>
          <a:xfrm>
            <a:off x="8191675" y="4514449"/>
            <a:ext cx="785021" cy="785026"/>
          </a:xfrm>
          <a:prstGeom prst="rect">
            <a:avLst/>
          </a:prstGeom>
          <a:noFill/>
          <a:ln>
            <a:noFill/>
          </a:ln>
        </p:spPr>
      </p:pic>
      <p:pic>
        <p:nvPicPr>
          <p:cNvPr id="78" name="Google Shape;78;p29"/>
          <p:cNvPicPr preferRelativeResize="0"/>
          <p:nvPr/>
        </p:nvPicPr>
        <p:blipFill rotWithShape="1">
          <a:blip r:embed="rId4">
            <a:alphaModFix/>
          </a:blip>
          <a:srcRect b="0" l="0" r="0" t="0"/>
          <a:stretch/>
        </p:blipFill>
        <p:spPr>
          <a:xfrm>
            <a:off x="8663041" y="4943591"/>
            <a:ext cx="325186" cy="32518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ramatic Text and Photo 2">
  <p:cSld name="MAIN_POINT_2_2_1">
    <p:bg>
      <p:bgPr>
        <a:solidFill>
          <a:schemeClr val="accent1"/>
        </a:solidFill>
      </p:bgPr>
    </p:bg>
    <p:spTree>
      <p:nvGrpSpPr>
        <p:cNvPr id="79" name="Shape 79"/>
        <p:cNvGrpSpPr/>
        <p:nvPr/>
      </p:nvGrpSpPr>
      <p:grpSpPr>
        <a:xfrm>
          <a:off x="0" y="0"/>
          <a:ext cx="0" cy="0"/>
          <a:chOff x="0" y="0"/>
          <a:chExt cx="0" cy="0"/>
        </a:xfrm>
      </p:grpSpPr>
      <p:sp>
        <p:nvSpPr>
          <p:cNvPr id="80" name="Google Shape;80;p30"/>
          <p:cNvSpPr txBox="1"/>
          <p:nvPr>
            <p:ph type="title"/>
          </p:nvPr>
        </p:nvSpPr>
        <p:spPr>
          <a:xfrm>
            <a:off x="397925" y="0"/>
            <a:ext cx="3344400" cy="5143500"/>
          </a:xfrm>
          <a:prstGeom prst="rect">
            <a:avLst/>
          </a:prstGeom>
          <a:noFill/>
          <a:ln>
            <a:noFill/>
          </a:ln>
        </p:spPr>
        <p:txBody>
          <a:bodyPr anchorCtr="0" anchor="ctr" bIns="0" lIns="0" spcFirstLastPara="1" rIns="0" wrap="square" tIns="0">
            <a:noAutofit/>
          </a:bodyPr>
          <a:lstStyle>
            <a:lvl1pPr lvl="0" algn="l">
              <a:lnSpc>
                <a:spcPct val="80000"/>
              </a:lnSpc>
              <a:spcBef>
                <a:spcPts val="0"/>
              </a:spcBef>
              <a:spcAft>
                <a:spcPts val="0"/>
              </a:spcAft>
              <a:buClr>
                <a:schemeClr val="lt1"/>
              </a:buClr>
              <a:buSzPts val="5100"/>
              <a:buNone/>
              <a:defRPr sz="5100">
                <a:solidFill>
                  <a:schemeClr val="lt1"/>
                </a:solidFill>
              </a:defRPr>
            </a:lvl1pPr>
            <a:lvl2pPr lvl="1" algn="l">
              <a:lnSpc>
                <a:spcPct val="100000"/>
              </a:lnSpc>
              <a:spcBef>
                <a:spcPts val="0"/>
              </a:spcBef>
              <a:spcAft>
                <a:spcPts val="0"/>
              </a:spcAft>
              <a:buClr>
                <a:srgbClr val="FF9900"/>
              </a:buClr>
              <a:buSzPts val="8900"/>
              <a:buNone/>
              <a:defRPr sz="8900">
                <a:solidFill>
                  <a:srgbClr val="FF9900"/>
                </a:solidFill>
              </a:defRPr>
            </a:lvl2pPr>
            <a:lvl3pPr lvl="2" algn="l">
              <a:lnSpc>
                <a:spcPct val="100000"/>
              </a:lnSpc>
              <a:spcBef>
                <a:spcPts val="0"/>
              </a:spcBef>
              <a:spcAft>
                <a:spcPts val="0"/>
              </a:spcAft>
              <a:buClr>
                <a:srgbClr val="FF9900"/>
              </a:buClr>
              <a:buSzPts val="8900"/>
              <a:buNone/>
              <a:defRPr sz="8900">
                <a:solidFill>
                  <a:srgbClr val="FF9900"/>
                </a:solidFill>
              </a:defRPr>
            </a:lvl3pPr>
            <a:lvl4pPr lvl="3" algn="l">
              <a:lnSpc>
                <a:spcPct val="100000"/>
              </a:lnSpc>
              <a:spcBef>
                <a:spcPts val="0"/>
              </a:spcBef>
              <a:spcAft>
                <a:spcPts val="0"/>
              </a:spcAft>
              <a:buClr>
                <a:srgbClr val="FF9900"/>
              </a:buClr>
              <a:buSzPts val="8900"/>
              <a:buNone/>
              <a:defRPr sz="8900">
                <a:solidFill>
                  <a:srgbClr val="FF9900"/>
                </a:solidFill>
              </a:defRPr>
            </a:lvl4pPr>
            <a:lvl5pPr lvl="4" algn="l">
              <a:lnSpc>
                <a:spcPct val="100000"/>
              </a:lnSpc>
              <a:spcBef>
                <a:spcPts val="0"/>
              </a:spcBef>
              <a:spcAft>
                <a:spcPts val="0"/>
              </a:spcAft>
              <a:buClr>
                <a:srgbClr val="FF9900"/>
              </a:buClr>
              <a:buSzPts val="8900"/>
              <a:buNone/>
              <a:defRPr sz="8900">
                <a:solidFill>
                  <a:srgbClr val="FF9900"/>
                </a:solidFill>
              </a:defRPr>
            </a:lvl5pPr>
            <a:lvl6pPr lvl="5" algn="l">
              <a:lnSpc>
                <a:spcPct val="100000"/>
              </a:lnSpc>
              <a:spcBef>
                <a:spcPts val="0"/>
              </a:spcBef>
              <a:spcAft>
                <a:spcPts val="0"/>
              </a:spcAft>
              <a:buClr>
                <a:srgbClr val="FF9900"/>
              </a:buClr>
              <a:buSzPts val="8900"/>
              <a:buNone/>
              <a:defRPr sz="8900">
                <a:solidFill>
                  <a:srgbClr val="FF9900"/>
                </a:solidFill>
              </a:defRPr>
            </a:lvl6pPr>
            <a:lvl7pPr lvl="6" algn="l">
              <a:lnSpc>
                <a:spcPct val="100000"/>
              </a:lnSpc>
              <a:spcBef>
                <a:spcPts val="0"/>
              </a:spcBef>
              <a:spcAft>
                <a:spcPts val="0"/>
              </a:spcAft>
              <a:buClr>
                <a:srgbClr val="FF9900"/>
              </a:buClr>
              <a:buSzPts val="8900"/>
              <a:buNone/>
              <a:defRPr sz="8900">
                <a:solidFill>
                  <a:srgbClr val="FF9900"/>
                </a:solidFill>
              </a:defRPr>
            </a:lvl7pPr>
            <a:lvl8pPr lvl="7" algn="l">
              <a:lnSpc>
                <a:spcPct val="100000"/>
              </a:lnSpc>
              <a:spcBef>
                <a:spcPts val="0"/>
              </a:spcBef>
              <a:spcAft>
                <a:spcPts val="0"/>
              </a:spcAft>
              <a:buClr>
                <a:srgbClr val="FF9900"/>
              </a:buClr>
              <a:buSzPts val="8900"/>
              <a:buNone/>
              <a:defRPr sz="8900">
                <a:solidFill>
                  <a:srgbClr val="FF9900"/>
                </a:solidFill>
              </a:defRPr>
            </a:lvl8pPr>
            <a:lvl9pPr lvl="8" algn="l">
              <a:lnSpc>
                <a:spcPct val="100000"/>
              </a:lnSpc>
              <a:spcBef>
                <a:spcPts val="0"/>
              </a:spcBef>
              <a:spcAft>
                <a:spcPts val="0"/>
              </a:spcAft>
              <a:buClr>
                <a:srgbClr val="FF9900"/>
              </a:buClr>
              <a:buSzPts val="8900"/>
              <a:buNone/>
              <a:defRPr sz="8900">
                <a:solidFill>
                  <a:srgbClr val="FF9900"/>
                </a:solidFill>
              </a:defRPr>
            </a:lvl9pPr>
          </a:lstStyle>
          <a:p/>
        </p:txBody>
      </p:sp>
      <p:sp>
        <p:nvSpPr>
          <p:cNvPr id="81" name="Google Shape;81;p30"/>
          <p:cNvSpPr/>
          <p:nvPr>
            <p:ph idx="2" type="pic"/>
          </p:nvPr>
        </p:nvSpPr>
        <p:spPr>
          <a:xfrm>
            <a:off x="2582350" y="-118525"/>
            <a:ext cx="7450800" cy="5380500"/>
          </a:xfrm>
          <a:prstGeom prst="chevron">
            <a:avLst>
              <a:gd fmla="val 50000" name="adj"/>
            </a:avLst>
          </a:prstGeom>
          <a:noFill/>
          <a:ln>
            <a:noFill/>
          </a:ln>
          <a:effectLst>
            <a:outerShdw blurRad="200025" rotWithShape="0" algn="bl" dir="5400000" dist="19050">
              <a:srgbClr val="000000">
                <a:alpha val="20000"/>
              </a:srgbClr>
            </a:outerShdw>
          </a:effectLst>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uble Photo ">
  <p:cSld name="MAIN_POINT_2_2_2">
    <p:bg>
      <p:bgPr>
        <a:solidFill>
          <a:schemeClr val="dk1"/>
        </a:solidFill>
      </p:bgPr>
    </p:bg>
    <p:spTree>
      <p:nvGrpSpPr>
        <p:cNvPr id="82" name="Shape 82"/>
        <p:cNvGrpSpPr/>
        <p:nvPr/>
      </p:nvGrpSpPr>
      <p:grpSpPr>
        <a:xfrm>
          <a:off x="0" y="0"/>
          <a:ext cx="0" cy="0"/>
          <a:chOff x="0" y="0"/>
          <a:chExt cx="0" cy="0"/>
        </a:xfrm>
      </p:grpSpPr>
      <p:sp>
        <p:nvSpPr>
          <p:cNvPr id="83" name="Google Shape;83;p31"/>
          <p:cNvSpPr/>
          <p:nvPr>
            <p:ph idx="2" type="pic"/>
          </p:nvPr>
        </p:nvSpPr>
        <p:spPr>
          <a:xfrm>
            <a:off x="2072600" y="-1085850"/>
            <a:ext cx="10098000" cy="7315200"/>
          </a:xfrm>
          <a:prstGeom prst="chevron">
            <a:avLst>
              <a:gd fmla="val 50000" name="adj"/>
            </a:avLst>
          </a:prstGeom>
          <a:noFill/>
          <a:ln>
            <a:noFill/>
          </a:ln>
          <a:effectLst>
            <a:outerShdw blurRad="171450" rotWithShape="0" algn="bl" dir="5400000" dist="19050">
              <a:srgbClr val="000000">
                <a:alpha val="7843"/>
              </a:srgbClr>
            </a:outerShdw>
          </a:effectLst>
        </p:spPr>
      </p:sp>
      <p:sp>
        <p:nvSpPr>
          <p:cNvPr id="84" name="Google Shape;84;p31"/>
          <p:cNvSpPr/>
          <p:nvPr>
            <p:ph idx="3" type="pic"/>
          </p:nvPr>
        </p:nvSpPr>
        <p:spPr>
          <a:xfrm>
            <a:off x="-3748850" y="-1085850"/>
            <a:ext cx="10098000" cy="7315200"/>
          </a:xfrm>
          <a:prstGeom prst="chevron">
            <a:avLst>
              <a:gd fmla="val 50000" name="adj"/>
            </a:avLst>
          </a:prstGeom>
          <a:noFill/>
          <a:ln>
            <a:noFill/>
          </a:ln>
          <a:effectLst>
            <a:outerShdw blurRad="171450" rotWithShape="0" algn="bl" dir="5400000" dist="19050">
              <a:srgbClr val="000000">
                <a:alpha val="7843"/>
              </a:srgbClr>
            </a:outerShdw>
          </a:effectLst>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TITLE_2">
    <p:spTree>
      <p:nvGrpSpPr>
        <p:cNvPr id="85" name="Shape 85"/>
        <p:cNvGrpSpPr/>
        <p:nvPr/>
      </p:nvGrpSpPr>
      <p:grpSpPr>
        <a:xfrm>
          <a:off x="0" y="0"/>
          <a:ext cx="0" cy="0"/>
          <a:chOff x="0" y="0"/>
          <a:chExt cx="0" cy="0"/>
        </a:xfrm>
      </p:grpSpPr>
      <p:sp>
        <p:nvSpPr>
          <p:cNvPr id="86" name="Google Shape;86;p32"/>
          <p:cNvSpPr/>
          <p:nvPr/>
        </p:nvSpPr>
        <p:spPr>
          <a:xfrm>
            <a:off x="-86275" y="3251075"/>
            <a:ext cx="9321900" cy="683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7" name="Google Shape;87;p32"/>
          <p:cNvSpPr txBox="1"/>
          <p:nvPr>
            <p:ph type="ctrTitle"/>
          </p:nvPr>
        </p:nvSpPr>
        <p:spPr>
          <a:xfrm>
            <a:off x="2093850" y="859575"/>
            <a:ext cx="4956300" cy="1719000"/>
          </a:xfrm>
          <a:prstGeom prst="rect">
            <a:avLst/>
          </a:prstGeom>
          <a:noFill/>
          <a:ln>
            <a:noFill/>
          </a:ln>
        </p:spPr>
        <p:txBody>
          <a:bodyPr anchorCtr="0" anchor="ctr" bIns="0" lIns="0" spcFirstLastPara="1" rIns="0" wrap="square" tIns="0">
            <a:noAutofit/>
          </a:bodyPr>
          <a:lstStyle>
            <a:lvl1pPr lvl="0" algn="ctr">
              <a:lnSpc>
                <a:spcPct val="80000"/>
              </a:lnSpc>
              <a:spcBef>
                <a:spcPts val="0"/>
              </a:spcBef>
              <a:spcAft>
                <a:spcPts val="0"/>
              </a:spcAft>
              <a:buSzPts val="5500"/>
              <a:buNone/>
              <a:defRPr sz="5500"/>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p:txBody>
      </p:sp>
      <p:sp>
        <p:nvSpPr>
          <p:cNvPr id="88" name="Google Shape;88;p32"/>
          <p:cNvSpPr txBox="1"/>
          <p:nvPr/>
        </p:nvSpPr>
        <p:spPr>
          <a:xfrm>
            <a:off x="761975" y="3423775"/>
            <a:ext cx="3807600" cy="845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t/>
            </a:r>
            <a:endParaRPr b="0" i="1" sz="1300" u="none" cap="none" strike="noStrike">
              <a:solidFill>
                <a:schemeClr val="lt1"/>
              </a:solidFill>
              <a:latin typeface="Source Sans Pro"/>
              <a:ea typeface="Source Sans Pro"/>
              <a:cs typeface="Source Sans Pro"/>
              <a:sym typeface="Source Sans Pro"/>
            </a:endParaRPr>
          </a:p>
        </p:txBody>
      </p:sp>
      <p:pic>
        <p:nvPicPr>
          <p:cNvPr id="89" name="Google Shape;89;p32"/>
          <p:cNvPicPr preferRelativeResize="0"/>
          <p:nvPr/>
        </p:nvPicPr>
        <p:blipFill rotWithShape="1">
          <a:blip r:embed="rId2">
            <a:alphaModFix/>
          </a:blip>
          <a:srcRect b="0" l="0" r="0" t="0"/>
          <a:stretch/>
        </p:blipFill>
        <p:spPr>
          <a:xfrm>
            <a:off x="3157188" y="4400095"/>
            <a:ext cx="2829624" cy="332975"/>
          </a:xfrm>
          <a:prstGeom prst="rect">
            <a:avLst/>
          </a:prstGeom>
          <a:noFill/>
          <a:ln>
            <a:noFill/>
          </a:ln>
        </p:spPr>
      </p:pic>
      <p:pic>
        <p:nvPicPr>
          <p:cNvPr id="90" name="Google Shape;90;p32"/>
          <p:cNvPicPr preferRelativeResize="0"/>
          <p:nvPr/>
        </p:nvPicPr>
        <p:blipFill rotWithShape="1">
          <a:blip r:embed="rId3">
            <a:alphaModFix/>
          </a:blip>
          <a:srcRect b="0" l="0" r="0" t="19112"/>
          <a:stretch/>
        </p:blipFill>
        <p:spPr>
          <a:xfrm>
            <a:off x="-1530325" y="3251200"/>
            <a:ext cx="12103050" cy="683575"/>
          </a:xfrm>
          <a:prstGeom prst="rect">
            <a:avLst/>
          </a:prstGeom>
          <a:noFill/>
          <a:ln>
            <a:noFill/>
          </a:ln>
        </p:spPr>
      </p:pic>
      <p:sp>
        <p:nvSpPr>
          <p:cNvPr id="91" name="Google Shape;91;p3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SECTION_HEADER_1_1_1">
    <p:bg>
      <p:bgPr>
        <a:solidFill>
          <a:schemeClr val="lt1"/>
        </a:solidFill>
      </p:bgPr>
    </p:bg>
    <p:spTree>
      <p:nvGrpSpPr>
        <p:cNvPr id="92" name="Shape 92"/>
        <p:cNvGrpSpPr/>
        <p:nvPr/>
      </p:nvGrpSpPr>
      <p:grpSpPr>
        <a:xfrm>
          <a:off x="0" y="0"/>
          <a:ext cx="0" cy="0"/>
          <a:chOff x="0" y="0"/>
          <a:chExt cx="0" cy="0"/>
        </a:xfrm>
      </p:grpSpPr>
      <p:sp>
        <p:nvSpPr>
          <p:cNvPr id="93" name="Google Shape;93;p3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
        <p:nvSpPr>
          <p:cNvPr id="94" name="Google Shape;94;p33"/>
          <p:cNvSpPr/>
          <p:nvPr/>
        </p:nvSpPr>
        <p:spPr>
          <a:xfrm>
            <a:off x="1650" y="0"/>
            <a:ext cx="9144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33"/>
          <p:cNvSpPr txBox="1"/>
          <p:nvPr>
            <p:ph type="title"/>
          </p:nvPr>
        </p:nvSpPr>
        <p:spPr>
          <a:xfrm>
            <a:off x="761975" y="0"/>
            <a:ext cx="7623000" cy="5143500"/>
          </a:xfrm>
          <a:prstGeom prst="rect">
            <a:avLst/>
          </a:prstGeom>
          <a:noFill/>
          <a:ln>
            <a:noFill/>
          </a:ln>
        </p:spPr>
        <p:txBody>
          <a:bodyPr anchorCtr="0" anchor="ctr" bIns="0" lIns="0" spcFirstLastPara="1" rIns="0" wrap="square" tIns="0">
            <a:noAutofit/>
          </a:bodyPr>
          <a:lstStyle>
            <a:lvl1pPr lvl="0" algn="l">
              <a:lnSpc>
                <a:spcPct val="80000"/>
              </a:lnSpc>
              <a:spcBef>
                <a:spcPts val="0"/>
              </a:spcBef>
              <a:spcAft>
                <a:spcPts val="0"/>
              </a:spcAft>
              <a:buClr>
                <a:srgbClr val="000000"/>
              </a:buClr>
              <a:buSzPts val="6800"/>
              <a:buNone/>
              <a:defRPr sz="6800">
                <a:solidFill>
                  <a:srgbClr val="000000"/>
                </a:solidFill>
              </a:defRPr>
            </a:lvl1pPr>
            <a:lvl2pPr lvl="1" algn="l">
              <a:lnSpc>
                <a:spcPct val="100000"/>
              </a:lnSpc>
              <a:spcBef>
                <a:spcPts val="0"/>
              </a:spcBef>
              <a:spcAft>
                <a:spcPts val="0"/>
              </a:spcAft>
              <a:buSzPts val="8900"/>
              <a:buNone/>
              <a:defRPr sz="8900"/>
            </a:lvl2pPr>
            <a:lvl3pPr lvl="2" algn="l">
              <a:lnSpc>
                <a:spcPct val="100000"/>
              </a:lnSpc>
              <a:spcBef>
                <a:spcPts val="0"/>
              </a:spcBef>
              <a:spcAft>
                <a:spcPts val="0"/>
              </a:spcAft>
              <a:buSzPts val="8900"/>
              <a:buNone/>
              <a:defRPr sz="8900"/>
            </a:lvl3pPr>
            <a:lvl4pPr lvl="3" algn="l">
              <a:lnSpc>
                <a:spcPct val="100000"/>
              </a:lnSpc>
              <a:spcBef>
                <a:spcPts val="0"/>
              </a:spcBef>
              <a:spcAft>
                <a:spcPts val="0"/>
              </a:spcAft>
              <a:buSzPts val="8900"/>
              <a:buNone/>
              <a:defRPr sz="8900"/>
            </a:lvl4pPr>
            <a:lvl5pPr lvl="4" algn="l">
              <a:lnSpc>
                <a:spcPct val="100000"/>
              </a:lnSpc>
              <a:spcBef>
                <a:spcPts val="0"/>
              </a:spcBef>
              <a:spcAft>
                <a:spcPts val="0"/>
              </a:spcAft>
              <a:buSzPts val="8900"/>
              <a:buNone/>
              <a:defRPr sz="8900"/>
            </a:lvl5pPr>
            <a:lvl6pPr lvl="5" algn="l">
              <a:lnSpc>
                <a:spcPct val="100000"/>
              </a:lnSpc>
              <a:spcBef>
                <a:spcPts val="0"/>
              </a:spcBef>
              <a:spcAft>
                <a:spcPts val="0"/>
              </a:spcAft>
              <a:buSzPts val="8900"/>
              <a:buNone/>
              <a:defRPr sz="8900"/>
            </a:lvl6pPr>
            <a:lvl7pPr lvl="6" algn="l">
              <a:lnSpc>
                <a:spcPct val="100000"/>
              </a:lnSpc>
              <a:spcBef>
                <a:spcPts val="0"/>
              </a:spcBef>
              <a:spcAft>
                <a:spcPts val="0"/>
              </a:spcAft>
              <a:buSzPts val="8900"/>
              <a:buNone/>
              <a:defRPr sz="8900"/>
            </a:lvl7pPr>
            <a:lvl8pPr lvl="7" algn="l">
              <a:lnSpc>
                <a:spcPct val="100000"/>
              </a:lnSpc>
              <a:spcBef>
                <a:spcPts val="0"/>
              </a:spcBef>
              <a:spcAft>
                <a:spcPts val="0"/>
              </a:spcAft>
              <a:buSzPts val="8900"/>
              <a:buNone/>
              <a:defRPr sz="8900"/>
            </a:lvl8pPr>
            <a:lvl9pPr lvl="8" algn="l">
              <a:lnSpc>
                <a:spcPct val="100000"/>
              </a:lnSpc>
              <a:spcBef>
                <a:spcPts val="0"/>
              </a:spcBef>
              <a:spcAft>
                <a:spcPts val="0"/>
              </a:spcAft>
              <a:buSzPts val="8900"/>
              <a:buNone/>
              <a:defRPr sz="89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CUSTOM_3">
    <p:spTree>
      <p:nvGrpSpPr>
        <p:cNvPr id="96" name="Shape 96"/>
        <p:cNvGrpSpPr/>
        <p:nvPr/>
      </p:nvGrpSpPr>
      <p:grpSpPr>
        <a:xfrm>
          <a:off x="0" y="0"/>
          <a:ext cx="0" cy="0"/>
          <a:chOff x="0" y="0"/>
          <a:chExt cx="0" cy="0"/>
        </a:xfrm>
      </p:grpSpPr>
      <p:sp>
        <p:nvSpPr>
          <p:cNvPr id="97" name="Google Shape;97;p34"/>
          <p:cNvSpPr/>
          <p:nvPr/>
        </p:nvSpPr>
        <p:spPr>
          <a:xfrm>
            <a:off x="1650" y="0"/>
            <a:ext cx="9144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34"/>
          <p:cNvSpPr txBox="1"/>
          <p:nvPr>
            <p:ph type="title"/>
          </p:nvPr>
        </p:nvSpPr>
        <p:spPr>
          <a:xfrm>
            <a:off x="761975" y="0"/>
            <a:ext cx="7623000" cy="5143500"/>
          </a:xfrm>
          <a:prstGeom prst="rect">
            <a:avLst/>
          </a:prstGeom>
          <a:noFill/>
          <a:ln>
            <a:noFill/>
          </a:ln>
        </p:spPr>
        <p:txBody>
          <a:bodyPr anchorCtr="0" anchor="ctr" bIns="0" lIns="0" spcFirstLastPara="1" rIns="0" wrap="square" tIns="0">
            <a:noAutofit/>
          </a:bodyPr>
          <a:lstStyle>
            <a:lvl1pPr lvl="0" algn="l">
              <a:lnSpc>
                <a:spcPct val="80000"/>
              </a:lnSpc>
              <a:spcBef>
                <a:spcPts val="0"/>
              </a:spcBef>
              <a:spcAft>
                <a:spcPts val="0"/>
              </a:spcAft>
              <a:buClr>
                <a:srgbClr val="FFFFFF"/>
              </a:buClr>
              <a:buSzPts val="6800"/>
              <a:buNone/>
              <a:defRPr sz="6800">
                <a:solidFill>
                  <a:srgbClr val="FFFFFF"/>
                </a:solidFill>
              </a:defRPr>
            </a:lvl1pPr>
            <a:lvl2pPr lvl="1" algn="l">
              <a:lnSpc>
                <a:spcPct val="100000"/>
              </a:lnSpc>
              <a:spcBef>
                <a:spcPts val="0"/>
              </a:spcBef>
              <a:spcAft>
                <a:spcPts val="0"/>
              </a:spcAft>
              <a:buSzPts val="8900"/>
              <a:buNone/>
              <a:defRPr sz="8900"/>
            </a:lvl2pPr>
            <a:lvl3pPr lvl="2" algn="l">
              <a:lnSpc>
                <a:spcPct val="100000"/>
              </a:lnSpc>
              <a:spcBef>
                <a:spcPts val="0"/>
              </a:spcBef>
              <a:spcAft>
                <a:spcPts val="0"/>
              </a:spcAft>
              <a:buSzPts val="8900"/>
              <a:buNone/>
              <a:defRPr sz="8900"/>
            </a:lvl3pPr>
            <a:lvl4pPr lvl="3" algn="l">
              <a:lnSpc>
                <a:spcPct val="100000"/>
              </a:lnSpc>
              <a:spcBef>
                <a:spcPts val="0"/>
              </a:spcBef>
              <a:spcAft>
                <a:spcPts val="0"/>
              </a:spcAft>
              <a:buSzPts val="8900"/>
              <a:buNone/>
              <a:defRPr sz="8900"/>
            </a:lvl4pPr>
            <a:lvl5pPr lvl="4" algn="l">
              <a:lnSpc>
                <a:spcPct val="100000"/>
              </a:lnSpc>
              <a:spcBef>
                <a:spcPts val="0"/>
              </a:spcBef>
              <a:spcAft>
                <a:spcPts val="0"/>
              </a:spcAft>
              <a:buSzPts val="8900"/>
              <a:buNone/>
              <a:defRPr sz="8900"/>
            </a:lvl5pPr>
            <a:lvl6pPr lvl="5" algn="l">
              <a:lnSpc>
                <a:spcPct val="100000"/>
              </a:lnSpc>
              <a:spcBef>
                <a:spcPts val="0"/>
              </a:spcBef>
              <a:spcAft>
                <a:spcPts val="0"/>
              </a:spcAft>
              <a:buSzPts val="8900"/>
              <a:buNone/>
              <a:defRPr sz="8900"/>
            </a:lvl6pPr>
            <a:lvl7pPr lvl="6" algn="l">
              <a:lnSpc>
                <a:spcPct val="100000"/>
              </a:lnSpc>
              <a:spcBef>
                <a:spcPts val="0"/>
              </a:spcBef>
              <a:spcAft>
                <a:spcPts val="0"/>
              </a:spcAft>
              <a:buSzPts val="8900"/>
              <a:buNone/>
              <a:defRPr sz="8900"/>
            </a:lvl7pPr>
            <a:lvl8pPr lvl="7" algn="l">
              <a:lnSpc>
                <a:spcPct val="100000"/>
              </a:lnSpc>
              <a:spcBef>
                <a:spcPts val="0"/>
              </a:spcBef>
              <a:spcAft>
                <a:spcPts val="0"/>
              </a:spcAft>
              <a:buSzPts val="8900"/>
              <a:buNone/>
              <a:defRPr sz="8900"/>
            </a:lvl8pPr>
            <a:lvl9pPr lvl="8" algn="l">
              <a:lnSpc>
                <a:spcPct val="100000"/>
              </a:lnSpc>
              <a:spcBef>
                <a:spcPts val="0"/>
              </a:spcBef>
              <a:spcAft>
                <a:spcPts val="0"/>
              </a:spcAft>
              <a:buSzPts val="8900"/>
              <a:buNone/>
              <a:defRPr sz="89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Boxes">
  <p:cSld name="TITLE_ONLY_1_1">
    <p:spTree>
      <p:nvGrpSpPr>
        <p:cNvPr id="99" name="Shape 99"/>
        <p:cNvGrpSpPr/>
        <p:nvPr/>
      </p:nvGrpSpPr>
      <p:grpSpPr>
        <a:xfrm>
          <a:off x="0" y="0"/>
          <a:ext cx="0" cy="0"/>
          <a:chOff x="0" y="0"/>
          <a:chExt cx="0" cy="0"/>
        </a:xfrm>
      </p:grpSpPr>
      <p:sp>
        <p:nvSpPr>
          <p:cNvPr id="100" name="Google Shape;100;p35"/>
          <p:cNvSpPr/>
          <p:nvPr/>
        </p:nvSpPr>
        <p:spPr>
          <a:xfrm>
            <a:off x="654225" y="1297000"/>
            <a:ext cx="2418300" cy="2397600"/>
          </a:xfrm>
          <a:prstGeom prst="rect">
            <a:avLst/>
          </a:prstGeom>
          <a:solidFill>
            <a:schemeClr val="accent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35"/>
          <p:cNvSpPr/>
          <p:nvPr/>
        </p:nvSpPr>
        <p:spPr>
          <a:xfrm>
            <a:off x="3362892" y="1297000"/>
            <a:ext cx="2418300" cy="2397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35"/>
          <p:cNvSpPr/>
          <p:nvPr/>
        </p:nvSpPr>
        <p:spPr>
          <a:xfrm>
            <a:off x="6071559" y="1297000"/>
            <a:ext cx="2418300" cy="2397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35"/>
          <p:cNvSpPr txBox="1"/>
          <p:nvPr>
            <p:ph type="title"/>
          </p:nvPr>
        </p:nvSpPr>
        <p:spPr>
          <a:xfrm>
            <a:off x="654225" y="231425"/>
            <a:ext cx="8489700" cy="7293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3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4" name="Google Shape;104;p35"/>
          <p:cNvSpPr txBox="1"/>
          <p:nvPr>
            <p:ph idx="1" type="subTitle"/>
          </p:nvPr>
        </p:nvSpPr>
        <p:spPr>
          <a:xfrm>
            <a:off x="654251" y="2311525"/>
            <a:ext cx="2418300" cy="792600"/>
          </a:xfrm>
          <a:prstGeom prst="rect">
            <a:avLst/>
          </a:prstGeom>
          <a:noFill/>
          <a:ln>
            <a:noFill/>
          </a:ln>
        </p:spPr>
        <p:txBody>
          <a:bodyPr anchorCtr="0" anchor="t" bIns="45700" lIns="45700" spcFirstLastPara="1" rIns="45700" wrap="square" tIns="4570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105" name="Google Shape;105;p35"/>
          <p:cNvSpPr txBox="1"/>
          <p:nvPr>
            <p:ph idx="2" type="subTitle"/>
          </p:nvPr>
        </p:nvSpPr>
        <p:spPr>
          <a:xfrm>
            <a:off x="3362905" y="2311525"/>
            <a:ext cx="2418300" cy="792600"/>
          </a:xfrm>
          <a:prstGeom prst="rect">
            <a:avLst/>
          </a:prstGeom>
          <a:noFill/>
          <a:ln>
            <a:noFill/>
          </a:ln>
        </p:spPr>
        <p:txBody>
          <a:bodyPr anchorCtr="0" anchor="t" bIns="45700" lIns="45700" spcFirstLastPara="1" rIns="45700" wrap="square" tIns="4570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106" name="Google Shape;106;p35"/>
          <p:cNvSpPr txBox="1"/>
          <p:nvPr>
            <p:ph idx="3" type="subTitle"/>
          </p:nvPr>
        </p:nvSpPr>
        <p:spPr>
          <a:xfrm>
            <a:off x="6071572" y="2311525"/>
            <a:ext cx="2418300" cy="792600"/>
          </a:xfrm>
          <a:prstGeom prst="rect">
            <a:avLst/>
          </a:prstGeom>
          <a:noFill/>
          <a:ln>
            <a:noFill/>
          </a:ln>
        </p:spPr>
        <p:txBody>
          <a:bodyPr anchorCtr="0" anchor="t" bIns="45700" lIns="45700" spcFirstLastPara="1" rIns="45700" wrap="square" tIns="4570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107" name="Google Shape;107;p35"/>
          <p:cNvSpPr txBox="1"/>
          <p:nvPr>
            <p:ph idx="12" type="sldNum"/>
          </p:nvPr>
        </p:nvSpPr>
        <p:spPr>
          <a:xfrm>
            <a:off x="7805634" y="4478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a:p>
            <a:pPr indent="0" lvl="0" marL="0" rtl="0" algn="r">
              <a:spcBef>
                <a:spcPts val="0"/>
              </a:spcBef>
              <a:spcAft>
                <a:spcPts val="0"/>
              </a:spcAft>
              <a:buSzPts val="1300"/>
              <a:buNone/>
            </a:pPr>
            <a:r>
              <a:t/>
            </a:r>
            <a:endParaRPr sz="1300"/>
          </a:p>
        </p:txBody>
      </p:sp>
      <p:pic>
        <p:nvPicPr>
          <p:cNvPr id="108" name="Google Shape;108;p35"/>
          <p:cNvPicPr preferRelativeResize="0"/>
          <p:nvPr/>
        </p:nvPicPr>
        <p:blipFill rotWithShape="1">
          <a:blip r:embed="rId2">
            <a:alphaModFix/>
          </a:blip>
          <a:srcRect b="0" l="0" r="0" t="0"/>
          <a:stretch/>
        </p:blipFill>
        <p:spPr>
          <a:xfrm>
            <a:off x="267949" y="4527949"/>
            <a:ext cx="2512000" cy="295600"/>
          </a:xfrm>
          <a:prstGeom prst="rect">
            <a:avLst/>
          </a:prstGeom>
          <a:noFill/>
          <a:ln>
            <a:noFill/>
          </a:ln>
        </p:spPr>
      </p:pic>
      <p:sp>
        <p:nvSpPr>
          <p:cNvPr id="109" name="Google Shape;109;p35"/>
          <p:cNvSpPr txBox="1"/>
          <p:nvPr>
            <p:ph idx="4" type="subTitle"/>
          </p:nvPr>
        </p:nvSpPr>
        <p:spPr>
          <a:xfrm>
            <a:off x="4089400" y="4630425"/>
            <a:ext cx="3530700" cy="1932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SzPts val="1200"/>
              <a:buNone/>
              <a:defRPr sz="1200"/>
            </a:lvl1pPr>
            <a:lvl2pPr lvl="1" algn="l">
              <a:lnSpc>
                <a:spcPct val="115000"/>
              </a:lnSpc>
              <a:spcBef>
                <a:spcPts val="1600"/>
              </a:spcBef>
              <a:spcAft>
                <a:spcPts val="0"/>
              </a:spcAft>
              <a:buSzPts val="1800"/>
              <a:buNone/>
              <a:defRPr/>
            </a:lvl2pPr>
            <a:lvl3pPr lvl="2" algn="l">
              <a:lnSpc>
                <a:spcPct val="115000"/>
              </a:lnSpc>
              <a:spcBef>
                <a:spcPts val="1600"/>
              </a:spcBef>
              <a:spcAft>
                <a:spcPts val="0"/>
              </a:spcAft>
              <a:buSzPts val="1600"/>
              <a:buNone/>
              <a:defRPr/>
            </a:lvl3pPr>
            <a:lvl4pPr lvl="3" algn="l">
              <a:lnSpc>
                <a:spcPct val="115000"/>
              </a:lnSpc>
              <a:spcBef>
                <a:spcPts val="1600"/>
              </a:spcBef>
              <a:spcAft>
                <a:spcPts val="0"/>
              </a:spcAft>
              <a:buSzPts val="13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800"/>
              <a:buNone/>
              <a:defRPr/>
            </a:lvl6pPr>
            <a:lvl7pPr lvl="6" algn="l">
              <a:lnSpc>
                <a:spcPct val="115000"/>
              </a:lnSpc>
              <a:spcBef>
                <a:spcPts val="1600"/>
              </a:spcBef>
              <a:spcAft>
                <a:spcPts val="0"/>
              </a:spcAft>
              <a:buSzPts val="800"/>
              <a:buNone/>
              <a:defRPr/>
            </a:lvl7pPr>
            <a:lvl8pPr lvl="7" algn="l">
              <a:lnSpc>
                <a:spcPct val="115000"/>
              </a:lnSpc>
              <a:spcBef>
                <a:spcPts val="1600"/>
              </a:spcBef>
              <a:spcAft>
                <a:spcPts val="0"/>
              </a:spcAft>
              <a:buSzPts val="800"/>
              <a:buNone/>
              <a:defRPr/>
            </a:lvl8pPr>
            <a:lvl9pPr lvl="8" algn="l">
              <a:lnSpc>
                <a:spcPct val="115000"/>
              </a:lnSpc>
              <a:spcBef>
                <a:spcPts val="1600"/>
              </a:spcBef>
              <a:spcAft>
                <a:spcPts val="1600"/>
              </a:spcAft>
              <a:buSzPts val="800"/>
              <a:buNone/>
              <a:defRPr/>
            </a:lvl9pPr>
          </a:lstStyle>
          <a:p/>
        </p:txBody>
      </p:sp>
      <p:pic>
        <p:nvPicPr>
          <p:cNvPr id="110" name="Google Shape;110;p35"/>
          <p:cNvPicPr preferRelativeResize="0"/>
          <p:nvPr/>
        </p:nvPicPr>
        <p:blipFill rotWithShape="1">
          <a:blip r:embed="rId3">
            <a:alphaModFix/>
          </a:blip>
          <a:srcRect b="0" l="0" r="0" t="0"/>
          <a:stretch/>
        </p:blipFill>
        <p:spPr>
          <a:xfrm>
            <a:off x="8508125" y="4405475"/>
            <a:ext cx="414509" cy="414514"/>
          </a:xfrm>
          <a:prstGeom prst="rect">
            <a:avLst/>
          </a:prstGeom>
          <a:noFill/>
          <a:ln>
            <a:noFill/>
          </a:ln>
        </p:spPr>
      </p:pic>
      <p:pic>
        <p:nvPicPr>
          <p:cNvPr id="111" name="Google Shape;111;p35"/>
          <p:cNvPicPr preferRelativeResize="0"/>
          <p:nvPr/>
        </p:nvPicPr>
        <p:blipFill rotWithShape="1">
          <a:blip r:embed="rId4">
            <a:alphaModFix/>
          </a:blip>
          <a:srcRect b="0" l="0" r="0" t="0"/>
          <a:stretch/>
        </p:blipFill>
        <p:spPr>
          <a:xfrm>
            <a:off x="8191675" y="4514449"/>
            <a:ext cx="785021" cy="785026"/>
          </a:xfrm>
          <a:prstGeom prst="rect">
            <a:avLst/>
          </a:prstGeom>
          <a:noFill/>
          <a:ln>
            <a:noFill/>
          </a:ln>
        </p:spPr>
      </p:pic>
      <p:pic>
        <p:nvPicPr>
          <p:cNvPr id="112" name="Google Shape;112;p35"/>
          <p:cNvPicPr preferRelativeResize="0"/>
          <p:nvPr/>
        </p:nvPicPr>
        <p:blipFill rotWithShape="1">
          <a:blip r:embed="rId5">
            <a:alphaModFix/>
          </a:blip>
          <a:srcRect b="0" l="0" r="0" t="0"/>
          <a:stretch/>
        </p:blipFill>
        <p:spPr>
          <a:xfrm>
            <a:off x="8663041" y="4943591"/>
            <a:ext cx="325186" cy="325186"/>
          </a:xfrm>
          <a:prstGeom prst="rect">
            <a:avLst/>
          </a:prstGeom>
          <a:noFill/>
          <a:ln>
            <a:noFill/>
          </a:ln>
        </p:spPr>
      </p:pic>
    </p:spTree>
  </p:cSld>
  <p:clrMapOvr>
    <a:masterClrMapping/>
  </p:clrMapOvr>
  <p:extLst>
    <p:ext uri="{DCECCB84-F9BA-43D5-87BE-67443E8EF086}">
      <p15:sldGuideLst>
        <p15:guide id="1" pos="412">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ramatic Text and Photo">
  <p:cSld name="MAIN_POINT_2_2">
    <p:bg>
      <p:bgPr>
        <a:solidFill>
          <a:schemeClr val="lt1"/>
        </a:solidFill>
      </p:bgPr>
    </p:bg>
    <p:spTree>
      <p:nvGrpSpPr>
        <p:cNvPr id="113" name="Shape 113"/>
        <p:cNvGrpSpPr/>
        <p:nvPr/>
      </p:nvGrpSpPr>
      <p:grpSpPr>
        <a:xfrm>
          <a:off x="0" y="0"/>
          <a:ext cx="0" cy="0"/>
          <a:chOff x="0" y="0"/>
          <a:chExt cx="0" cy="0"/>
        </a:xfrm>
      </p:grpSpPr>
      <p:sp>
        <p:nvSpPr>
          <p:cNvPr id="114" name="Google Shape;114;p36"/>
          <p:cNvSpPr txBox="1"/>
          <p:nvPr>
            <p:ph type="title"/>
          </p:nvPr>
        </p:nvSpPr>
        <p:spPr>
          <a:xfrm>
            <a:off x="397925" y="0"/>
            <a:ext cx="3344400" cy="5143500"/>
          </a:xfrm>
          <a:prstGeom prst="rect">
            <a:avLst/>
          </a:prstGeom>
          <a:noFill/>
          <a:ln>
            <a:noFill/>
          </a:ln>
        </p:spPr>
        <p:txBody>
          <a:bodyPr anchorCtr="0" anchor="ctr" bIns="0" lIns="0" spcFirstLastPara="1" rIns="0" wrap="square" tIns="0">
            <a:noAutofit/>
          </a:bodyPr>
          <a:lstStyle>
            <a:lvl1pPr lvl="0" algn="l">
              <a:lnSpc>
                <a:spcPct val="80000"/>
              </a:lnSpc>
              <a:spcBef>
                <a:spcPts val="0"/>
              </a:spcBef>
              <a:spcAft>
                <a:spcPts val="0"/>
              </a:spcAft>
              <a:buSzPts val="5100"/>
              <a:buNone/>
              <a:defRPr sz="5100"/>
            </a:lvl1pPr>
            <a:lvl2pPr lvl="1" algn="l">
              <a:lnSpc>
                <a:spcPct val="100000"/>
              </a:lnSpc>
              <a:spcBef>
                <a:spcPts val="0"/>
              </a:spcBef>
              <a:spcAft>
                <a:spcPts val="0"/>
              </a:spcAft>
              <a:buClr>
                <a:srgbClr val="FF9900"/>
              </a:buClr>
              <a:buSzPts val="8900"/>
              <a:buNone/>
              <a:defRPr sz="8900">
                <a:solidFill>
                  <a:srgbClr val="FF9900"/>
                </a:solidFill>
              </a:defRPr>
            </a:lvl2pPr>
            <a:lvl3pPr lvl="2" algn="l">
              <a:lnSpc>
                <a:spcPct val="100000"/>
              </a:lnSpc>
              <a:spcBef>
                <a:spcPts val="0"/>
              </a:spcBef>
              <a:spcAft>
                <a:spcPts val="0"/>
              </a:spcAft>
              <a:buClr>
                <a:srgbClr val="FF9900"/>
              </a:buClr>
              <a:buSzPts val="8900"/>
              <a:buNone/>
              <a:defRPr sz="8900">
                <a:solidFill>
                  <a:srgbClr val="FF9900"/>
                </a:solidFill>
              </a:defRPr>
            </a:lvl3pPr>
            <a:lvl4pPr lvl="3" algn="l">
              <a:lnSpc>
                <a:spcPct val="100000"/>
              </a:lnSpc>
              <a:spcBef>
                <a:spcPts val="0"/>
              </a:spcBef>
              <a:spcAft>
                <a:spcPts val="0"/>
              </a:spcAft>
              <a:buClr>
                <a:srgbClr val="FF9900"/>
              </a:buClr>
              <a:buSzPts val="8900"/>
              <a:buNone/>
              <a:defRPr sz="8900">
                <a:solidFill>
                  <a:srgbClr val="FF9900"/>
                </a:solidFill>
              </a:defRPr>
            </a:lvl4pPr>
            <a:lvl5pPr lvl="4" algn="l">
              <a:lnSpc>
                <a:spcPct val="100000"/>
              </a:lnSpc>
              <a:spcBef>
                <a:spcPts val="0"/>
              </a:spcBef>
              <a:spcAft>
                <a:spcPts val="0"/>
              </a:spcAft>
              <a:buClr>
                <a:srgbClr val="FF9900"/>
              </a:buClr>
              <a:buSzPts val="8900"/>
              <a:buNone/>
              <a:defRPr sz="8900">
                <a:solidFill>
                  <a:srgbClr val="FF9900"/>
                </a:solidFill>
              </a:defRPr>
            </a:lvl5pPr>
            <a:lvl6pPr lvl="5" algn="l">
              <a:lnSpc>
                <a:spcPct val="100000"/>
              </a:lnSpc>
              <a:spcBef>
                <a:spcPts val="0"/>
              </a:spcBef>
              <a:spcAft>
                <a:spcPts val="0"/>
              </a:spcAft>
              <a:buClr>
                <a:srgbClr val="FF9900"/>
              </a:buClr>
              <a:buSzPts val="8900"/>
              <a:buNone/>
              <a:defRPr sz="8900">
                <a:solidFill>
                  <a:srgbClr val="FF9900"/>
                </a:solidFill>
              </a:defRPr>
            </a:lvl6pPr>
            <a:lvl7pPr lvl="6" algn="l">
              <a:lnSpc>
                <a:spcPct val="100000"/>
              </a:lnSpc>
              <a:spcBef>
                <a:spcPts val="0"/>
              </a:spcBef>
              <a:spcAft>
                <a:spcPts val="0"/>
              </a:spcAft>
              <a:buClr>
                <a:srgbClr val="FF9900"/>
              </a:buClr>
              <a:buSzPts val="8900"/>
              <a:buNone/>
              <a:defRPr sz="8900">
                <a:solidFill>
                  <a:srgbClr val="FF9900"/>
                </a:solidFill>
              </a:defRPr>
            </a:lvl7pPr>
            <a:lvl8pPr lvl="7" algn="l">
              <a:lnSpc>
                <a:spcPct val="100000"/>
              </a:lnSpc>
              <a:spcBef>
                <a:spcPts val="0"/>
              </a:spcBef>
              <a:spcAft>
                <a:spcPts val="0"/>
              </a:spcAft>
              <a:buClr>
                <a:srgbClr val="FF9900"/>
              </a:buClr>
              <a:buSzPts val="8900"/>
              <a:buNone/>
              <a:defRPr sz="8900">
                <a:solidFill>
                  <a:srgbClr val="FF9900"/>
                </a:solidFill>
              </a:defRPr>
            </a:lvl8pPr>
            <a:lvl9pPr lvl="8" algn="l">
              <a:lnSpc>
                <a:spcPct val="100000"/>
              </a:lnSpc>
              <a:spcBef>
                <a:spcPts val="0"/>
              </a:spcBef>
              <a:spcAft>
                <a:spcPts val="0"/>
              </a:spcAft>
              <a:buClr>
                <a:srgbClr val="FF9900"/>
              </a:buClr>
              <a:buSzPts val="8900"/>
              <a:buNone/>
              <a:defRPr sz="8900">
                <a:solidFill>
                  <a:srgbClr val="FF9900"/>
                </a:solidFill>
              </a:defRPr>
            </a:lvl9pPr>
          </a:lstStyle>
          <a:p/>
        </p:txBody>
      </p:sp>
      <p:sp>
        <p:nvSpPr>
          <p:cNvPr id="115" name="Google Shape;115;p36"/>
          <p:cNvSpPr/>
          <p:nvPr>
            <p:ph idx="2" type="pic"/>
          </p:nvPr>
        </p:nvSpPr>
        <p:spPr>
          <a:xfrm>
            <a:off x="2633150" y="-127000"/>
            <a:ext cx="7450800" cy="5397600"/>
          </a:xfrm>
          <a:prstGeom prst="chevron">
            <a:avLst>
              <a:gd fmla="val 50000" name="adj"/>
            </a:avLst>
          </a:prstGeom>
          <a:noFill/>
          <a:ln>
            <a:noFill/>
          </a:ln>
          <a:effectLst>
            <a:outerShdw blurRad="171450" rotWithShape="0" algn="bl" dir="5400000" dist="19050">
              <a:srgbClr val="000000">
                <a:alpha val="7843"/>
              </a:srgbClr>
            </a:outerShdw>
          </a:effectLst>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ramatic Text and Photo 3">
  <p:cSld name="MAIN_POINT_2_2_1_1">
    <p:bg>
      <p:bgPr>
        <a:solidFill>
          <a:srgbClr val="000000"/>
        </a:solidFill>
      </p:bgPr>
    </p:bg>
    <p:spTree>
      <p:nvGrpSpPr>
        <p:cNvPr id="116" name="Shape 116"/>
        <p:cNvGrpSpPr/>
        <p:nvPr/>
      </p:nvGrpSpPr>
      <p:grpSpPr>
        <a:xfrm>
          <a:off x="0" y="0"/>
          <a:ext cx="0" cy="0"/>
          <a:chOff x="0" y="0"/>
          <a:chExt cx="0" cy="0"/>
        </a:xfrm>
      </p:grpSpPr>
      <p:sp>
        <p:nvSpPr>
          <p:cNvPr id="117" name="Google Shape;117;p37"/>
          <p:cNvSpPr txBox="1"/>
          <p:nvPr>
            <p:ph type="title"/>
          </p:nvPr>
        </p:nvSpPr>
        <p:spPr>
          <a:xfrm>
            <a:off x="397925" y="0"/>
            <a:ext cx="3344400" cy="5143500"/>
          </a:xfrm>
          <a:prstGeom prst="rect">
            <a:avLst/>
          </a:prstGeom>
          <a:noFill/>
          <a:ln>
            <a:noFill/>
          </a:ln>
        </p:spPr>
        <p:txBody>
          <a:bodyPr anchorCtr="0" anchor="ctr" bIns="0" lIns="0" spcFirstLastPara="1" rIns="0" wrap="square" tIns="0">
            <a:noAutofit/>
          </a:bodyPr>
          <a:lstStyle>
            <a:lvl1pPr lvl="0" algn="l">
              <a:lnSpc>
                <a:spcPct val="80000"/>
              </a:lnSpc>
              <a:spcBef>
                <a:spcPts val="0"/>
              </a:spcBef>
              <a:spcAft>
                <a:spcPts val="0"/>
              </a:spcAft>
              <a:buClr>
                <a:schemeClr val="lt1"/>
              </a:buClr>
              <a:buSzPts val="5100"/>
              <a:buNone/>
              <a:defRPr sz="5100">
                <a:solidFill>
                  <a:schemeClr val="lt1"/>
                </a:solidFill>
              </a:defRPr>
            </a:lvl1pPr>
            <a:lvl2pPr lvl="1" algn="l">
              <a:lnSpc>
                <a:spcPct val="100000"/>
              </a:lnSpc>
              <a:spcBef>
                <a:spcPts val="0"/>
              </a:spcBef>
              <a:spcAft>
                <a:spcPts val="0"/>
              </a:spcAft>
              <a:buClr>
                <a:srgbClr val="FF9900"/>
              </a:buClr>
              <a:buSzPts val="8900"/>
              <a:buNone/>
              <a:defRPr sz="8900">
                <a:solidFill>
                  <a:srgbClr val="FF9900"/>
                </a:solidFill>
              </a:defRPr>
            </a:lvl2pPr>
            <a:lvl3pPr lvl="2" algn="l">
              <a:lnSpc>
                <a:spcPct val="100000"/>
              </a:lnSpc>
              <a:spcBef>
                <a:spcPts val="0"/>
              </a:spcBef>
              <a:spcAft>
                <a:spcPts val="0"/>
              </a:spcAft>
              <a:buClr>
                <a:srgbClr val="FF9900"/>
              </a:buClr>
              <a:buSzPts val="8900"/>
              <a:buNone/>
              <a:defRPr sz="8900">
                <a:solidFill>
                  <a:srgbClr val="FF9900"/>
                </a:solidFill>
              </a:defRPr>
            </a:lvl3pPr>
            <a:lvl4pPr lvl="3" algn="l">
              <a:lnSpc>
                <a:spcPct val="100000"/>
              </a:lnSpc>
              <a:spcBef>
                <a:spcPts val="0"/>
              </a:spcBef>
              <a:spcAft>
                <a:spcPts val="0"/>
              </a:spcAft>
              <a:buClr>
                <a:srgbClr val="FF9900"/>
              </a:buClr>
              <a:buSzPts val="8900"/>
              <a:buNone/>
              <a:defRPr sz="8900">
                <a:solidFill>
                  <a:srgbClr val="FF9900"/>
                </a:solidFill>
              </a:defRPr>
            </a:lvl4pPr>
            <a:lvl5pPr lvl="4" algn="l">
              <a:lnSpc>
                <a:spcPct val="100000"/>
              </a:lnSpc>
              <a:spcBef>
                <a:spcPts val="0"/>
              </a:spcBef>
              <a:spcAft>
                <a:spcPts val="0"/>
              </a:spcAft>
              <a:buClr>
                <a:srgbClr val="FF9900"/>
              </a:buClr>
              <a:buSzPts val="8900"/>
              <a:buNone/>
              <a:defRPr sz="8900">
                <a:solidFill>
                  <a:srgbClr val="FF9900"/>
                </a:solidFill>
              </a:defRPr>
            </a:lvl5pPr>
            <a:lvl6pPr lvl="5" algn="l">
              <a:lnSpc>
                <a:spcPct val="100000"/>
              </a:lnSpc>
              <a:spcBef>
                <a:spcPts val="0"/>
              </a:spcBef>
              <a:spcAft>
                <a:spcPts val="0"/>
              </a:spcAft>
              <a:buClr>
                <a:srgbClr val="FF9900"/>
              </a:buClr>
              <a:buSzPts val="8900"/>
              <a:buNone/>
              <a:defRPr sz="8900">
                <a:solidFill>
                  <a:srgbClr val="FF9900"/>
                </a:solidFill>
              </a:defRPr>
            </a:lvl6pPr>
            <a:lvl7pPr lvl="6" algn="l">
              <a:lnSpc>
                <a:spcPct val="100000"/>
              </a:lnSpc>
              <a:spcBef>
                <a:spcPts val="0"/>
              </a:spcBef>
              <a:spcAft>
                <a:spcPts val="0"/>
              </a:spcAft>
              <a:buClr>
                <a:srgbClr val="FF9900"/>
              </a:buClr>
              <a:buSzPts val="8900"/>
              <a:buNone/>
              <a:defRPr sz="8900">
                <a:solidFill>
                  <a:srgbClr val="FF9900"/>
                </a:solidFill>
              </a:defRPr>
            </a:lvl7pPr>
            <a:lvl8pPr lvl="7" algn="l">
              <a:lnSpc>
                <a:spcPct val="100000"/>
              </a:lnSpc>
              <a:spcBef>
                <a:spcPts val="0"/>
              </a:spcBef>
              <a:spcAft>
                <a:spcPts val="0"/>
              </a:spcAft>
              <a:buClr>
                <a:srgbClr val="FF9900"/>
              </a:buClr>
              <a:buSzPts val="8900"/>
              <a:buNone/>
              <a:defRPr sz="8900">
                <a:solidFill>
                  <a:srgbClr val="FF9900"/>
                </a:solidFill>
              </a:defRPr>
            </a:lvl8pPr>
            <a:lvl9pPr lvl="8" algn="l">
              <a:lnSpc>
                <a:spcPct val="100000"/>
              </a:lnSpc>
              <a:spcBef>
                <a:spcPts val="0"/>
              </a:spcBef>
              <a:spcAft>
                <a:spcPts val="0"/>
              </a:spcAft>
              <a:buClr>
                <a:srgbClr val="FF9900"/>
              </a:buClr>
              <a:buSzPts val="8900"/>
              <a:buNone/>
              <a:defRPr sz="8900">
                <a:solidFill>
                  <a:srgbClr val="FF9900"/>
                </a:solidFill>
              </a:defRPr>
            </a:lvl9pPr>
          </a:lstStyle>
          <a:p/>
        </p:txBody>
      </p:sp>
      <p:sp>
        <p:nvSpPr>
          <p:cNvPr id="118" name="Google Shape;118;p37"/>
          <p:cNvSpPr/>
          <p:nvPr>
            <p:ph idx="2" type="pic"/>
          </p:nvPr>
        </p:nvSpPr>
        <p:spPr>
          <a:xfrm>
            <a:off x="2582350" y="-118525"/>
            <a:ext cx="7450800" cy="5380500"/>
          </a:xfrm>
          <a:prstGeom prst="chevron">
            <a:avLst>
              <a:gd fmla="val 50000" name="adj"/>
            </a:avLst>
          </a:prstGeom>
          <a:noFill/>
          <a:ln>
            <a:noFill/>
          </a:ln>
          <a:effectLst>
            <a:outerShdw blurRad="200025" rotWithShape="0" algn="bl" dir="5400000" dist="19050">
              <a:srgbClr val="000000">
                <a:alpha val="20000"/>
              </a:srgbClr>
            </a:outerShdw>
          </a:effectLst>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p:cSld name="CUSTOM_1">
    <p:spTree>
      <p:nvGrpSpPr>
        <p:cNvPr id="16" name="Shape 16"/>
        <p:cNvGrpSpPr/>
        <p:nvPr/>
      </p:nvGrpSpPr>
      <p:grpSpPr>
        <a:xfrm>
          <a:off x="0" y="0"/>
          <a:ext cx="0" cy="0"/>
          <a:chOff x="0" y="0"/>
          <a:chExt cx="0" cy="0"/>
        </a:xfrm>
      </p:grpSpPr>
      <p:pic>
        <p:nvPicPr>
          <p:cNvPr id="17" name="Google Shape;17;p20"/>
          <p:cNvPicPr preferRelativeResize="0"/>
          <p:nvPr/>
        </p:nvPicPr>
        <p:blipFill rotWithShape="1">
          <a:blip r:embed="rId2">
            <a:alphaModFix/>
          </a:blip>
          <a:srcRect b="0" l="0" r="0" t="0"/>
          <a:stretch/>
        </p:blipFill>
        <p:spPr>
          <a:xfrm>
            <a:off x="-1953725" y="-15775"/>
            <a:ext cx="5143501" cy="5175052"/>
          </a:xfrm>
          <a:prstGeom prst="rect">
            <a:avLst/>
          </a:prstGeom>
          <a:noFill/>
          <a:ln>
            <a:noFill/>
          </a:ln>
        </p:spPr>
      </p:pic>
      <p:sp>
        <p:nvSpPr>
          <p:cNvPr id="18" name="Google Shape;18;p20"/>
          <p:cNvSpPr txBox="1"/>
          <p:nvPr>
            <p:ph type="ctrTitle"/>
          </p:nvPr>
        </p:nvSpPr>
        <p:spPr>
          <a:xfrm>
            <a:off x="3657600" y="630000"/>
            <a:ext cx="4994700" cy="1911000"/>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SzPts val="700"/>
              <a:buNone/>
              <a:defRPr sz="5500"/>
            </a:lvl1pPr>
            <a:lvl2pPr lvl="1" algn="l">
              <a:lnSpc>
                <a:spcPct val="80000"/>
              </a:lnSpc>
              <a:spcBef>
                <a:spcPts val="0"/>
              </a:spcBef>
              <a:spcAft>
                <a:spcPts val="0"/>
              </a:spcAft>
              <a:buSzPts val="1200"/>
              <a:buNone/>
              <a:defRPr sz="1200"/>
            </a:lvl2pPr>
            <a:lvl3pPr lvl="2" algn="l">
              <a:lnSpc>
                <a:spcPct val="80000"/>
              </a:lnSpc>
              <a:spcBef>
                <a:spcPts val="0"/>
              </a:spcBef>
              <a:spcAft>
                <a:spcPts val="0"/>
              </a:spcAft>
              <a:buSzPts val="1200"/>
              <a:buNone/>
              <a:defRPr sz="1200"/>
            </a:lvl3pPr>
            <a:lvl4pPr lvl="3" algn="l">
              <a:lnSpc>
                <a:spcPct val="80000"/>
              </a:lnSpc>
              <a:spcBef>
                <a:spcPts val="0"/>
              </a:spcBef>
              <a:spcAft>
                <a:spcPts val="0"/>
              </a:spcAft>
              <a:buSzPts val="1200"/>
              <a:buNone/>
              <a:defRPr sz="1200"/>
            </a:lvl4pPr>
            <a:lvl5pPr lvl="4" algn="l">
              <a:lnSpc>
                <a:spcPct val="80000"/>
              </a:lnSpc>
              <a:spcBef>
                <a:spcPts val="0"/>
              </a:spcBef>
              <a:spcAft>
                <a:spcPts val="0"/>
              </a:spcAft>
              <a:buSzPts val="1200"/>
              <a:buNone/>
              <a:defRPr sz="1200"/>
            </a:lvl5pPr>
            <a:lvl6pPr lvl="5" algn="l">
              <a:lnSpc>
                <a:spcPct val="80000"/>
              </a:lnSpc>
              <a:spcBef>
                <a:spcPts val="0"/>
              </a:spcBef>
              <a:spcAft>
                <a:spcPts val="0"/>
              </a:spcAft>
              <a:buSzPts val="1200"/>
              <a:buNone/>
              <a:defRPr sz="1200"/>
            </a:lvl6pPr>
            <a:lvl7pPr lvl="6" algn="l">
              <a:lnSpc>
                <a:spcPct val="80000"/>
              </a:lnSpc>
              <a:spcBef>
                <a:spcPts val="0"/>
              </a:spcBef>
              <a:spcAft>
                <a:spcPts val="0"/>
              </a:spcAft>
              <a:buSzPts val="1200"/>
              <a:buNone/>
              <a:defRPr sz="1200"/>
            </a:lvl7pPr>
            <a:lvl8pPr lvl="7" algn="l">
              <a:lnSpc>
                <a:spcPct val="80000"/>
              </a:lnSpc>
              <a:spcBef>
                <a:spcPts val="0"/>
              </a:spcBef>
              <a:spcAft>
                <a:spcPts val="0"/>
              </a:spcAft>
              <a:buSzPts val="1200"/>
              <a:buNone/>
              <a:defRPr sz="1200"/>
            </a:lvl8pPr>
            <a:lvl9pPr lvl="8" algn="l">
              <a:lnSpc>
                <a:spcPct val="80000"/>
              </a:lnSpc>
              <a:spcBef>
                <a:spcPts val="0"/>
              </a:spcBef>
              <a:spcAft>
                <a:spcPts val="0"/>
              </a:spcAft>
              <a:buSzPts val="1200"/>
              <a:buNone/>
              <a:defRPr sz="1200"/>
            </a:lvl9pPr>
          </a:lstStyle>
          <a:p/>
        </p:txBody>
      </p:sp>
      <p:sp>
        <p:nvSpPr>
          <p:cNvPr id="19" name="Google Shape;19;p20"/>
          <p:cNvSpPr txBox="1"/>
          <p:nvPr>
            <p:ph idx="1" type="subTitle"/>
          </p:nvPr>
        </p:nvSpPr>
        <p:spPr>
          <a:xfrm>
            <a:off x="3657600" y="2669950"/>
            <a:ext cx="4994700" cy="84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3">
  <p:cSld name="CUSTOM_2">
    <p:spTree>
      <p:nvGrpSpPr>
        <p:cNvPr id="20" name="Shape 20"/>
        <p:cNvGrpSpPr/>
        <p:nvPr/>
      </p:nvGrpSpPr>
      <p:grpSpPr>
        <a:xfrm>
          <a:off x="0" y="0"/>
          <a:ext cx="0" cy="0"/>
          <a:chOff x="0" y="0"/>
          <a:chExt cx="0" cy="0"/>
        </a:xfrm>
      </p:grpSpPr>
      <p:pic>
        <p:nvPicPr>
          <p:cNvPr id="21" name="Google Shape;21;p21"/>
          <p:cNvPicPr preferRelativeResize="0"/>
          <p:nvPr/>
        </p:nvPicPr>
        <p:blipFill rotWithShape="1">
          <a:blip r:embed="rId2">
            <a:alphaModFix/>
          </a:blip>
          <a:srcRect b="0" l="308" r="298" t="0"/>
          <a:stretch/>
        </p:blipFill>
        <p:spPr>
          <a:xfrm>
            <a:off x="-1962175" y="-15775"/>
            <a:ext cx="5143501" cy="5175052"/>
          </a:xfrm>
          <a:prstGeom prst="rect">
            <a:avLst/>
          </a:prstGeom>
          <a:noFill/>
          <a:ln>
            <a:noFill/>
          </a:ln>
        </p:spPr>
      </p:pic>
      <p:sp>
        <p:nvSpPr>
          <p:cNvPr id="22" name="Google Shape;22;p21"/>
          <p:cNvSpPr txBox="1"/>
          <p:nvPr>
            <p:ph type="ctrTitle"/>
          </p:nvPr>
        </p:nvSpPr>
        <p:spPr>
          <a:xfrm>
            <a:off x="3657600" y="630000"/>
            <a:ext cx="4994700" cy="1911000"/>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SzPts val="700"/>
              <a:buNone/>
              <a:defRPr sz="5500"/>
            </a:lvl1pPr>
            <a:lvl2pPr lvl="1" algn="l">
              <a:lnSpc>
                <a:spcPct val="80000"/>
              </a:lnSpc>
              <a:spcBef>
                <a:spcPts val="0"/>
              </a:spcBef>
              <a:spcAft>
                <a:spcPts val="0"/>
              </a:spcAft>
              <a:buSzPts val="1200"/>
              <a:buNone/>
              <a:defRPr sz="1200"/>
            </a:lvl2pPr>
            <a:lvl3pPr lvl="2" algn="l">
              <a:lnSpc>
                <a:spcPct val="80000"/>
              </a:lnSpc>
              <a:spcBef>
                <a:spcPts val="0"/>
              </a:spcBef>
              <a:spcAft>
                <a:spcPts val="0"/>
              </a:spcAft>
              <a:buSzPts val="1200"/>
              <a:buNone/>
              <a:defRPr sz="1200"/>
            </a:lvl3pPr>
            <a:lvl4pPr lvl="3" algn="l">
              <a:lnSpc>
                <a:spcPct val="80000"/>
              </a:lnSpc>
              <a:spcBef>
                <a:spcPts val="0"/>
              </a:spcBef>
              <a:spcAft>
                <a:spcPts val="0"/>
              </a:spcAft>
              <a:buSzPts val="1200"/>
              <a:buNone/>
              <a:defRPr sz="1200"/>
            </a:lvl4pPr>
            <a:lvl5pPr lvl="4" algn="l">
              <a:lnSpc>
                <a:spcPct val="80000"/>
              </a:lnSpc>
              <a:spcBef>
                <a:spcPts val="0"/>
              </a:spcBef>
              <a:spcAft>
                <a:spcPts val="0"/>
              </a:spcAft>
              <a:buSzPts val="1200"/>
              <a:buNone/>
              <a:defRPr sz="1200"/>
            </a:lvl5pPr>
            <a:lvl6pPr lvl="5" algn="l">
              <a:lnSpc>
                <a:spcPct val="80000"/>
              </a:lnSpc>
              <a:spcBef>
                <a:spcPts val="0"/>
              </a:spcBef>
              <a:spcAft>
                <a:spcPts val="0"/>
              </a:spcAft>
              <a:buSzPts val="1200"/>
              <a:buNone/>
              <a:defRPr sz="1200"/>
            </a:lvl6pPr>
            <a:lvl7pPr lvl="6" algn="l">
              <a:lnSpc>
                <a:spcPct val="80000"/>
              </a:lnSpc>
              <a:spcBef>
                <a:spcPts val="0"/>
              </a:spcBef>
              <a:spcAft>
                <a:spcPts val="0"/>
              </a:spcAft>
              <a:buSzPts val="1200"/>
              <a:buNone/>
              <a:defRPr sz="1200"/>
            </a:lvl7pPr>
            <a:lvl8pPr lvl="7" algn="l">
              <a:lnSpc>
                <a:spcPct val="80000"/>
              </a:lnSpc>
              <a:spcBef>
                <a:spcPts val="0"/>
              </a:spcBef>
              <a:spcAft>
                <a:spcPts val="0"/>
              </a:spcAft>
              <a:buSzPts val="1200"/>
              <a:buNone/>
              <a:defRPr sz="1200"/>
            </a:lvl8pPr>
            <a:lvl9pPr lvl="8" algn="l">
              <a:lnSpc>
                <a:spcPct val="80000"/>
              </a:lnSpc>
              <a:spcBef>
                <a:spcPts val="0"/>
              </a:spcBef>
              <a:spcAft>
                <a:spcPts val="0"/>
              </a:spcAft>
              <a:buSzPts val="1200"/>
              <a:buNone/>
              <a:defRPr sz="1200"/>
            </a:lvl9pPr>
          </a:lstStyle>
          <a:p/>
        </p:txBody>
      </p:sp>
      <p:sp>
        <p:nvSpPr>
          <p:cNvPr id="23" name="Google Shape;23;p21"/>
          <p:cNvSpPr txBox="1"/>
          <p:nvPr>
            <p:ph idx="1" type="subTitle"/>
          </p:nvPr>
        </p:nvSpPr>
        <p:spPr>
          <a:xfrm>
            <a:off x="3657600" y="2669950"/>
            <a:ext cx="4994700" cy="84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1">
  <p:cSld name="CUSTOM">
    <p:spTree>
      <p:nvGrpSpPr>
        <p:cNvPr id="24" name="Shape 24"/>
        <p:cNvGrpSpPr/>
        <p:nvPr/>
      </p:nvGrpSpPr>
      <p:grpSpPr>
        <a:xfrm>
          <a:off x="0" y="0"/>
          <a:ext cx="0" cy="0"/>
          <a:chOff x="0" y="0"/>
          <a:chExt cx="0" cy="0"/>
        </a:xfrm>
      </p:grpSpPr>
      <p:pic>
        <p:nvPicPr>
          <p:cNvPr id="25" name="Google Shape;25;p22"/>
          <p:cNvPicPr preferRelativeResize="0"/>
          <p:nvPr/>
        </p:nvPicPr>
        <p:blipFill rotWithShape="1">
          <a:blip r:embed="rId2">
            <a:alphaModFix/>
          </a:blip>
          <a:srcRect b="0" l="0" r="0" t="0"/>
          <a:stretch/>
        </p:blipFill>
        <p:spPr>
          <a:xfrm>
            <a:off x="-1961000" y="-15775"/>
            <a:ext cx="5175052" cy="5175052"/>
          </a:xfrm>
          <a:prstGeom prst="rect">
            <a:avLst/>
          </a:prstGeom>
          <a:noFill/>
          <a:ln>
            <a:noFill/>
          </a:ln>
        </p:spPr>
      </p:pic>
      <p:sp>
        <p:nvSpPr>
          <p:cNvPr id="26" name="Google Shape;26;p22"/>
          <p:cNvSpPr txBox="1"/>
          <p:nvPr>
            <p:ph type="ctrTitle"/>
          </p:nvPr>
        </p:nvSpPr>
        <p:spPr>
          <a:xfrm>
            <a:off x="3657600" y="630000"/>
            <a:ext cx="4994700" cy="1911000"/>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SzPts val="700"/>
              <a:buNone/>
              <a:defRPr sz="5500"/>
            </a:lvl1pPr>
            <a:lvl2pPr lvl="1" algn="l">
              <a:lnSpc>
                <a:spcPct val="80000"/>
              </a:lnSpc>
              <a:spcBef>
                <a:spcPts val="0"/>
              </a:spcBef>
              <a:spcAft>
                <a:spcPts val="0"/>
              </a:spcAft>
              <a:buSzPts val="1200"/>
              <a:buNone/>
              <a:defRPr sz="1200"/>
            </a:lvl2pPr>
            <a:lvl3pPr lvl="2" algn="l">
              <a:lnSpc>
                <a:spcPct val="80000"/>
              </a:lnSpc>
              <a:spcBef>
                <a:spcPts val="0"/>
              </a:spcBef>
              <a:spcAft>
                <a:spcPts val="0"/>
              </a:spcAft>
              <a:buSzPts val="1200"/>
              <a:buNone/>
              <a:defRPr sz="1200"/>
            </a:lvl3pPr>
            <a:lvl4pPr lvl="3" algn="l">
              <a:lnSpc>
                <a:spcPct val="80000"/>
              </a:lnSpc>
              <a:spcBef>
                <a:spcPts val="0"/>
              </a:spcBef>
              <a:spcAft>
                <a:spcPts val="0"/>
              </a:spcAft>
              <a:buSzPts val="1200"/>
              <a:buNone/>
              <a:defRPr sz="1200"/>
            </a:lvl4pPr>
            <a:lvl5pPr lvl="4" algn="l">
              <a:lnSpc>
                <a:spcPct val="80000"/>
              </a:lnSpc>
              <a:spcBef>
                <a:spcPts val="0"/>
              </a:spcBef>
              <a:spcAft>
                <a:spcPts val="0"/>
              </a:spcAft>
              <a:buSzPts val="1200"/>
              <a:buNone/>
              <a:defRPr sz="1200"/>
            </a:lvl5pPr>
            <a:lvl6pPr lvl="5" algn="l">
              <a:lnSpc>
                <a:spcPct val="80000"/>
              </a:lnSpc>
              <a:spcBef>
                <a:spcPts val="0"/>
              </a:spcBef>
              <a:spcAft>
                <a:spcPts val="0"/>
              </a:spcAft>
              <a:buSzPts val="1200"/>
              <a:buNone/>
              <a:defRPr sz="1200"/>
            </a:lvl6pPr>
            <a:lvl7pPr lvl="6" algn="l">
              <a:lnSpc>
                <a:spcPct val="80000"/>
              </a:lnSpc>
              <a:spcBef>
                <a:spcPts val="0"/>
              </a:spcBef>
              <a:spcAft>
                <a:spcPts val="0"/>
              </a:spcAft>
              <a:buSzPts val="1200"/>
              <a:buNone/>
              <a:defRPr sz="1200"/>
            </a:lvl7pPr>
            <a:lvl8pPr lvl="7" algn="l">
              <a:lnSpc>
                <a:spcPct val="80000"/>
              </a:lnSpc>
              <a:spcBef>
                <a:spcPts val="0"/>
              </a:spcBef>
              <a:spcAft>
                <a:spcPts val="0"/>
              </a:spcAft>
              <a:buSzPts val="1200"/>
              <a:buNone/>
              <a:defRPr sz="1200"/>
            </a:lvl8pPr>
            <a:lvl9pPr lvl="8" algn="l">
              <a:lnSpc>
                <a:spcPct val="80000"/>
              </a:lnSpc>
              <a:spcBef>
                <a:spcPts val="0"/>
              </a:spcBef>
              <a:spcAft>
                <a:spcPts val="0"/>
              </a:spcAft>
              <a:buSzPts val="1200"/>
              <a:buNone/>
              <a:defRPr sz="1200"/>
            </a:lvl9pPr>
          </a:lstStyle>
          <a:p/>
        </p:txBody>
      </p:sp>
      <p:sp>
        <p:nvSpPr>
          <p:cNvPr id="27" name="Google Shape;27;p22"/>
          <p:cNvSpPr txBox="1"/>
          <p:nvPr>
            <p:ph idx="1" type="subTitle"/>
          </p:nvPr>
        </p:nvSpPr>
        <p:spPr>
          <a:xfrm>
            <a:off x="3657600" y="2669950"/>
            <a:ext cx="4994700" cy="84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TITLE_4_1">
    <p:spTree>
      <p:nvGrpSpPr>
        <p:cNvPr id="28" name="Shape 28"/>
        <p:cNvGrpSpPr/>
        <p:nvPr/>
      </p:nvGrpSpPr>
      <p:grpSpPr>
        <a:xfrm>
          <a:off x="0" y="0"/>
          <a:ext cx="0" cy="0"/>
          <a:chOff x="0" y="0"/>
          <a:chExt cx="0" cy="0"/>
        </a:xfrm>
      </p:grpSpPr>
      <p:pic>
        <p:nvPicPr>
          <p:cNvPr id="29" name="Google Shape;29;p23"/>
          <p:cNvPicPr preferRelativeResize="0"/>
          <p:nvPr/>
        </p:nvPicPr>
        <p:blipFill rotWithShape="1">
          <a:blip r:embed="rId2">
            <a:alphaModFix/>
          </a:blip>
          <a:srcRect b="0" l="0" r="0" t="0"/>
          <a:stretch/>
        </p:blipFill>
        <p:spPr>
          <a:xfrm>
            <a:off x="8508125" y="4405475"/>
            <a:ext cx="414509" cy="414514"/>
          </a:xfrm>
          <a:prstGeom prst="rect">
            <a:avLst/>
          </a:prstGeom>
          <a:noFill/>
          <a:ln>
            <a:noFill/>
          </a:ln>
        </p:spPr>
      </p:pic>
      <p:pic>
        <p:nvPicPr>
          <p:cNvPr id="30" name="Google Shape;30;p23"/>
          <p:cNvPicPr preferRelativeResize="0"/>
          <p:nvPr/>
        </p:nvPicPr>
        <p:blipFill rotWithShape="1">
          <a:blip r:embed="rId3">
            <a:alphaModFix/>
          </a:blip>
          <a:srcRect b="0" l="0" r="0" t="0"/>
          <a:stretch/>
        </p:blipFill>
        <p:spPr>
          <a:xfrm>
            <a:off x="8191675" y="4514449"/>
            <a:ext cx="785021" cy="785026"/>
          </a:xfrm>
          <a:prstGeom prst="rect">
            <a:avLst/>
          </a:prstGeom>
          <a:noFill/>
          <a:ln>
            <a:noFill/>
          </a:ln>
        </p:spPr>
      </p:pic>
      <p:pic>
        <p:nvPicPr>
          <p:cNvPr id="31" name="Google Shape;31;p23"/>
          <p:cNvPicPr preferRelativeResize="0"/>
          <p:nvPr/>
        </p:nvPicPr>
        <p:blipFill rotWithShape="1">
          <a:blip r:embed="rId4">
            <a:alphaModFix/>
          </a:blip>
          <a:srcRect b="0" l="0" r="0" t="0"/>
          <a:stretch/>
        </p:blipFill>
        <p:spPr>
          <a:xfrm>
            <a:off x="8663041" y="4943591"/>
            <a:ext cx="325186" cy="325186"/>
          </a:xfrm>
          <a:prstGeom prst="rect">
            <a:avLst/>
          </a:prstGeom>
          <a:noFill/>
          <a:ln>
            <a:noFill/>
          </a:ln>
        </p:spPr>
      </p:pic>
      <p:sp>
        <p:nvSpPr>
          <p:cNvPr id="32" name="Google Shape;32;p23"/>
          <p:cNvSpPr txBox="1"/>
          <p:nvPr>
            <p:ph type="title"/>
          </p:nvPr>
        </p:nvSpPr>
        <p:spPr>
          <a:xfrm>
            <a:off x="606225" y="385025"/>
            <a:ext cx="8382000" cy="6261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 name="Google Shape;33;p23"/>
          <p:cNvSpPr txBox="1"/>
          <p:nvPr>
            <p:ph idx="1" type="body"/>
          </p:nvPr>
        </p:nvSpPr>
        <p:spPr>
          <a:xfrm>
            <a:off x="638675" y="1089250"/>
            <a:ext cx="5790900" cy="3114900"/>
          </a:xfrm>
          <a:prstGeom prst="rect">
            <a:avLst/>
          </a:prstGeom>
          <a:noFill/>
          <a:ln>
            <a:noFill/>
          </a:ln>
        </p:spPr>
        <p:txBody>
          <a:bodyPr anchorCtr="0" anchor="t" bIns="0" lIns="0" spcFirstLastPara="1" rIns="0" wrap="square" tIns="0">
            <a:noAutofit/>
          </a:bodyPr>
          <a:lstStyle>
            <a:lvl1pPr indent="-381000" lvl="0" marL="457200" algn="l">
              <a:lnSpc>
                <a:spcPct val="115000"/>
              </a:lnSpc>
              <a:spcBef>
                <a:spcPts val="0"/>
              </a:spcBef>
              <a:spcAft>
                <a:spcPts val="0"/>
              </a:spcAft>
              <a:buSzPts val="2400"/>
              <a:buChar char="●"/>
              <a:defRPr/>
            </a:lvl1pPr>
            <a:lvl2pPr indent="-342900" lvl="1" marL="914400" algn="l">
              <a:lnSpc>
                <a:spcPct val="115000"/>
              </a:lnSpc>
              <a:spcBef>
                <a:spcPts val="1600"/>
              </a:spcBef>
              <a:spcAft>
                <a:spcPts val="0"/>
              </a:spcAft>
              <a:buSzPts val="1800"/>
              <a:buChar char="○"/>
              <a:defRPr/>
            </a:lvl2pPr>
            <a:lvl3pPr indent="-330200" lvl="2" marL="1371600" algn="l">
              <a:lnSpc>
                <a:spcPct val="115000"/>
              </a:lnSpc>
              <a:spcBef>
                <a:spcPts val="1600"/>
              </a:spcBef>
              <a:spcAft>
                <a:spcPts val="0"/>
              </a:spcAft>
              <a:buSzPts val="1600"/>
              <a:buChar char="■"/>
              <a:defRPr/>
            </a:lvl3pPr>
            <a:lvl4pPr indent="-311150" lvl="3" marL="1828800" algn="l">
              <a:lnSpc>
                <a:spcPct val="115000"/>
              </a:lnSpc>
              <a:spcBef>
                <a:spcPts val="1600"/>
              </a:spcBef>
              <a:spcAft>
                <a:spcPts val="0"/>
              </a:spcAft>
              <a:buSzPts val="1300"/>
              <a:buChar char="●"/>
              <a:defRPr/>
            </a:lvl4pPr>
            <a:lvl5pPr indent="-292100" lvl="4" marL="2286000" algn="l">
              <a:lnSpc>
                <a:spcPct val="115000"/>
              </a:lnSpc>
              <a:spcBef>
                <a:spcPts val="1600"/>
              </a:spcBef>
              <a:spcAft>
                <a:spcPts val="0"/>
              </a:spcAft>
              <a:buSzPts val="1000"/>
              <a:buChar char="○"/>
              <a:defRPr/>
            </a:lvl5pPr>
            <a:lvl6pPr indent="-279400" lvl="5" marL="2743200" algn="l">
              <a:lnSpc>
                <a:spcPct val="115000"/>
              </a:lnSpc>
              <a:spcBef>
                <a:spcPts val="1600"/>
              </a:spcBef>
              <a:spcAft>
                <a:spcPts val="0"/>
              </a:spcAft>
              <a:buSzPts val="800"/>
              <a:buChar char="■"/>
              <a:defRPr/>
            </a:lvl6pPr>
            <a:lvl7pPr indent="-279400" lvl="6" marL="3200400" algn="l">
              <a:lnSpc>
                <a:spcPct val="115000"/>
              </a:lnSpc>
              <a:spcBef>
                <a:spcPts val="1600"/>
              </a:spcBef>
              <a:spcAft>
                <a:spcPts val="0"/>
              </a:spcAft>
              <a:buSzPts val="800"/>
              <a:buChar char="●"/>
              <a:defRPr/>
            </a:lvl7pPr>
            <a:lvl8pPr indent="-279400" lvl="7" marL="3657600" algn="l">
              <a:lnSpc>
                <a:spcPct val="115000"/>
              </a:lnSpc>
              <a:spcBef>
                <a:spcPts val="1600"/>
              </a:spcBef>
              <a:spcAft>
                <a:spcPts val="0"/>
              </a:spcAft>
              <a:buSzPts val="800"/>
              <a:buChar char="○"/>
              <a:defRPr/>
            </a:lvl8pPr>
            <a:lvl9pPr indent="-279400" lvl="8" marL="4114800" algn="l">
              <a:lnSpc>
                <a:spcPct val="115000"/>
              </a:lnSpc>
              <a:spcBef>
                <a:spcPts val="1600"/>
              </a:spcBef>
              <a:spcAft>
                <a:spcPts val="1600"/>
              </a:spcAft>
              <a:buSzPts val="800"/>
              <a:buChar char="■"/>
              <a:defRPr/>
            </a:lvl9pPr>
          </a:lstStyle>
          <a:p/>
        </p:txBody>
      </p:sp>
      <p:sp>
        <p:nvSpPr>
          <p:cNvPr id="34" name="Google Shape;34;p23"/>
          <p:cNvSpPr txBox="1"/>
          <p:nvPr>
            <p:ph idx="12" type="sldNum"/>
          </p:nvPr>
        </p:nvSpPr>
        <p:spPr>
          <a:xfrm>
            <a:off x="7805634" y="4478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a:p>
            <a:pPr indent="0" lvl="0" marL="0" rtl="0" algn="r">
              <a:spcBef>
                <a:spcPts val="0"/>
              </a:spcBef>
              <a:spcAft>
                <a:spcPts val="0"/>
              </a:spcAft>
              <a:buSzPts val="1300"/>
              <a:buNone/>
            </a:pPr>
            <a:r>
              <a:t/>
            </a:r>
            <a:endParaRPr sz="1300"/>
          </a:p>
        </p:txBody>
      </p:sp>
      <p:pic>
        <p:nvPicPr>
          <p:cNvPr id="35" name="Google Shape;35;p23"/>
          <p:cNvPicPr preferRelativeResize="0"/>
          <p:nvPr/>
        </p:nvPicPr>
        <p:blipFill rotWithShape="1">
          <a:blip r:embed="rId5">
            <a:alphaModFix/>
          </a:blip>
          <a:srcRect b="0" l="0" r="0" t="0"/>
          <a:stretch/>
        </p:blipFill>
        <p:spPr>
          <a:xfrm>
            <a:off x="267949" y="4527949"/>
            <a:ext cx="2512000" cy="295600"/>
          </a:xfrm>
          <a:prstGeom prst="rect">
            <a:avLst/>
          </a:prstGeom>
          <a:noFill/>
          <a:ln>
            <a:noFill/>
          </a:ln>
        </p:spPr>
      </p:pic>
      <p:sp>
        <p:nvSpPr>
          <p:cNvPr id="36" name="Google Shape;36;p23"/>
          <p:cNvSpPr txBox="1"/>
          <p:nvPr/>
        </p:nvSpPr>
        <p:spPr>
          <a:xfrm>
            <a:off x="4089400" y="4630425"/>
            <a:ext cx="3530700" cy="193200"/>
          </a:xfrm>
          <a:prstGeom prst="rect">
            <a:avLst/>
          </a:prstGeom>
          <a:noFill/>
          <a:ln>
            <a:noFill/>
          </a:ln>
        </p:spPr>
        <p:txBody>
          <a:bodyPr anchorCtr="0" anchor="ctr" bIns="0" lIns="0" spcFirstLastPara="1" rIns="0" wrap="square" tIns="0">
            <a:noAutofit/>
          </a:bodyPr>
          <a:lstStyle/>
          <a:p>
            <a:pPr indent="0" lvl="0" marL="0" marR="0" rtl="0" algn="l">
              <a:lnSpc>
                <a:spcPct val="115000"/>
              </a:lnSpc>
              <a:spcBef>
                <a:spcPts val="0"/>
              </a:spcBef>
              <a:spcAft>
                <a:spcPts val="1600"/>
              </a:spcAft>
              <a:buClr>
                <a:srgbClr val="000000"/>
              </a:buClr>
              <a:buSzPts val="1200"/>
              <a:buFont typeface="Arial"/>
              <a:buNone/>
            </a:pPr>
            <a:r>
              <a:t/>
            </a:r>
            <a:endParaRPr b="0" i="0" sz="1200" u="none" cap="none" strike="noStrike">
              <a:solidFill>
                <a:schemeClr val="lt1"/>
              </a:solidFill>
              <a:latin typeface="Source Sans Pro"/>
              <a:ea typeface="Source Sans Pro"/>
              <a:cs typeface="Source Sans Pro"/>
              <a:sym typeface="Source Sans Pro"/>
            </a:endParaRPr>
          </a:p>
        </p:txBody>
      </p:sp>
      <p:sp>
        <p:nvSpPr>
          <p:cNvPr id="37" name="Google Shape;37;p23"/>
          <p:cNvSpPr txBox="1"/>
          <p:nvPr>
            <p:ph idx="2" type="subTitle"/>
          </p:nvPr>
        </p:nvSpPr>
        <p:spPr>
          <a:xfrm>
            <a:off x="4089400" y="4630425"/>
            <a:ext cx="3530700" cy="1932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SzPts val="1200"/>
              <a:buNone/>
              <a:defRPr sz="1200"/>
            </a:lvl1pPr>
            <a:lvl2pPr lvl="1" algn="l">
              <a:lnSpc>
                <a:spcPct val="115000"/>
              </a:lnSpc>
              <a:spcBef>
                <a:spcPts val="1600"/>
              </a:spcBef>
              <a:spcAft>
                <a:spcPts val="0"/>
              </a:spcAft>
              <a:buSzPts val="1800"/>
              <a:buNone/>
              <a:defRPr/>
            </a:lvl2pPr>
            <a:lvl3pPr lvl="2" algn="l">
              <a:lnSpc>
                <a:spcPct val="115000"/>
              </a:lnSpc>
              <a:spcBef>
                <a:spcPts val="1600"/>
              </a:spcBef>
              <a:spcAft>
                <a:spcPts val="0"/>
              </a:spcAft>
              <a:buSzPts val="1600"/>
              <a:buNone/>
              <a:defRPr/>
            </a:lvl3pPr>
            <a:lvl4pPr lvl="3" algn="l">
              <a:lnSpc>
                <a:spcPct val="115000"/>
              </a:lnSpc>
              <a:spcBef>
                <a:spcPts val="1600"/>
              </a:spcBef>
              <a:spcAft>
                <a:spcPts val="0"/>
              </a:spcAft>
              <a:buSzPts val="13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800"/>
              <a:buNone/>
              <a:defRPr/>
            </a:lvl6pPr>
            <a:lvl7pPr lvl="6" algn="l">
              <a:lnSpc>
                <a:spcPct val="115000"/>
              </a:lnSpc>
              <a:spcBef>
                <a:spcPts val="1600"/>
              </a:spcBef>
              <a:spcAft>
                <a:spcPts val="0"/>
              </a:spcAft>
              <a:buSzPts val="800"/>
              <a:buNone/>
              <a:defRPr/>
            </a:lvl7pPr>
            <a:lvl8pPr lvl="7" algn="l">
              <a:lnSpc>
                <a:spcPct val="115000"/>
              </a:lnSpc>
              <a:spcBef>
                <a:spcPts val="1600"/>
              </a:spcBef>
              <a:spcAft>
                <a:spcPts val="0"/>
              </a:spcAft>
              <a:buSzPts val="800"/>
              <a:buNone/>
              <a:defRPr/>
            </a:lvl8pPr>
            <a:lvl9pPr lvl="8" algn="l">
              <a:lnSpc>
                <a:spcPct val="115000"/>
              </a:lnSpc>
              <a:spcBef>
                <a:spcPts val="1600"/>
              </a:spcBef>
              <a:spcAft>
                <a:spcPts val="1600"/>
              </a:spcAft>
              <a:buSzPts val="800"/>
              <a:buNone/>
              <a:defRPr/>
            </a:lvl9pPr>
          </a:lstStyle>
          <a:p/>
        </p:txBody>
      </p:sp>
    </p:spTree>
  </p:cSld>
  <p:clrMapOvr>
    <a:masterClrMapping/>
  </p:clrMapOvr>
  <p:extLst>
    <p:ext uri="{DCECCB84-F9BA-43D5-87BE-67443E8EF086}">
      <p15:sldGuideLst>
        <p15:guide id="1" pos="5358">
          <p15:clr>
            <a:srgbClr val="FA7B17"/>
          </p15:clr>
        </p15:guide>
        <p15:guide id="2" pos="402">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hoto">
  <p:cSld name="TITLE_4_1_1_1">
    <p:spTree>
      <p:nvGrpSpPr>
        <p:cNvPr id="38" name="Shape 38"/>
        <p:cNvGrpSpPr/>
        <p:nvPr/>
      </p:nvGrpSpPr>
      <p:grpSpPr>
        <a:xfrm>
          <a:off x="0" y="0"/>
          <a:ext cx="0" cy="0"/>
          <a:chOff x="0" y="0"/>
          <a:chExt cx="0" cy="0"/>
        </a:xfrm>
      </p:grpSpPr>
      <p:sp>
        <p:nvSpPr>
          <p:cNvPr id="39" name="Google Shape;39;p24"/>
          <p:cNvSpPr/>
          <p:nvPr>
            <p:ph idx="2" type="pic"/>
          </p:nvPr>
        </p:nvSpPr>
        <p:spPr>
          <a:xfrm>
            <a:off x="3436275" y="-101925"/>
            <a:ext cx="5839800" cy="5470500"/>
          </a:xfrm>
          <a:prstGeom prst="rect">
            <a:avLst/>
          </a:prstGeom>
          <a:noFill/>
          <a:ln>
            <a:noFill/>
          </a:ln>
        </p:spPr>
      </p:sp>
      <p:pic>
        <p:nvPicPr>
          <p:cNvPr id="40" name="Google Shape;40;p24"/>
          <p:cNvPicPr preferRelativeResize="0"/>
          <p:nvPr/>
        </p:nvPicPr>
        <p:blipFill rotWithShape="1">
          <a:blip r:embed="rId2">
            <a:alphaModFix/>
          </a:blip>
          <a:srcRect b="0" l="0" r="0" t="0"/>
          <a:stretch/>
        </p:blipFill>
        <p:spPr>
          <a:xfrm>
            <a:off x="267949" y="4527949"/>
            <a:ext cx="2512000" cy="295600"/>
          </a:xfrm>
          <a:prstGeom prst="rect">
            <a:avLst/>
          </a:prstGeom>
          <a:noFill/>
          <a:ln>
            <a:noFill/>
          </a:ln>
        </p:spPr>
      </p:pic>
      <p:sp>
        <p:nvSpPr>
          <p:cNvPr id="41" name="Google Shape;41;p24"/>
          <p:cNvSpPr txBox="1"/>
          <p:nvPr>
            <p:ph type="title"/>
          </p:nvPr>
        </p:nvSpPr>
        <p:spPr>
          <a:xfrm>
            <a:off x="633375" y="662500"/>
            <a:ext cx="2414700" cy="10566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2" name="Google Shape;42;p24"/>
          <p:cNvSpPr txBox="1"/>
          <p:nvPr>
            <p:ph idx="3" type="title"/>
          </p:nvPr>
        </p:nvSpPr>
        <p:spPr>
          <a:xfrm>
            <a:off x="633375" y="1897100"/>
            <a:ext cx="2414700" cy="2223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1300"/>
              <a:buNone/>
              <a:defRPr sz="1300">
                <a:solidFill>
                  <a:schemeClr val="dk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extLst>
    <p:ext uri="{DCECCB84-F9BA-43D5-87BE-67443E8EF086}">
      <p15:sldGuideLst>
        <p15:guide id="1" pos="399">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hotos">
  <p:cSld name="TITLE_4_1_1_1_1">
    <p:spTree>
      <p:nvGrpSpPr>
        <p:cNvPr id="43" name="Shape 43"/>
        <p:cNvGrpSpPr/>
        <p:nvPr/>
      </p:nvGrpSpPr>
      <p:grpSpPr>
        <a:xfrm>
          <a:off x="0" y="0"/>
          <a:ext cx="0" cy="0"/>
          <a:chOff x="0" y="0"/>
          <a:chExt cx="0" cy="0"/>
        </a:xfrm>
      </p:grpSpPr>
      <p:sp>
        <p:nvSpPr>
          <p:cNvPr id="44" name="Google Shape;44;p2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
        <p:nvSpPr>
          <p:cNvPr id="45" name="Google Shape;45;p25"/>
          <p:cNvSpPr/>
          <p:nvPr>
            <p:ph idx="2" type="pic"/>
          </p:nvPr>
        </p:nvSpPr>
        <p:spPr>
          <a:xfrm>
            <a:off x="3415100" y="2578600"/>
            <a:ext cx="5808900" cy="2730000"/>
          </a:xfrm>
          <a:prstGeom prst="rect">
            <a:avLst/>
          </a:prstGeom>
          <a:noFill/>
          <a:ln cap="flat" cmpd="sng" w="76200">
            <a:solidFill>
              <a:schemeClr val="dk1"/>
            </a:solidFill>
            <a:prstDash val="solid"/>
            <a:round/>
            <a:headEnd len="sm" w="sm" type="none"/>
            <a:tailEnd len="sm" w="sm" type="none"/>
          </a:ln>
        </p:spPr>
      </p:sp>
      <p:sp>
        <p:nvSpPr>
          <p:cNvPr id="46" name="Google Shape;46;p25"/>
          <p:cNvSpPr/>
          <p:nvPr>
            <p:ph idx="3" type="pic"/>
          </p:nvPr>
        </p:nvSpPr>
        <p:spPr>
          <a:xfrm>
            <a:off x="3415113" y="-123775"/>
            <a:ext cx="3399300" cy="2637000"/>
          </a:xfrm>
          <a:prstGeom prst="rect">
            <a:avLst/>
          </a:prstGeom>
          <a:noFill/>
          <a:ln cap="flat" cmpd="sng" w="76200">
            <a:solidFill>
              <a:schemeClr val="dk1"/>
            </a:solidFill>
            <a:prstDash val="solid"/>
            <a:round/>
            <a:headEnd len="sm" w="sm" type="none"/>
            <a:tailEnd len="sm" w="sm" type="none"/>
          </a:ln>
        </p:spPr>
      </p:sp>
      <p:sp>
        <p:nvSpPr>
          <p:cNvPr id="47" name="Google Shape;47;p25"/>
          <p:cNvSpPr/>
          <p:nvPr>
            <p:ph idx="4" type="pic"/>
          </p:nvPr>
        </p:nvSpPr>
        <p:spPr>
          <a:xfrm>
            <a:off x="6901688" y="-123775"/>
            <a:ext cx="2322300" cy="2637000"/>
          </a:xfrm>
          <a:prstGeom prst="rect">
            <a:avLst/>
          </a:prstGeom>
          <a:noFill/>
          <a:ln cap="flat" cmpd="sng" w="76200">
            <a:solidFill>
              <a:schemeClr val="dk1"/>
            </a:solidFill>
            <a:prstDash val="solid"/>
            <a:round/>
            <a:headEnd len="sm" w="sm" type="none"/>
            <a:tailEnd len="sm" w="sm" type="none"/>
          </a:ln>
        </p:spPr>
      </p:sp>
      <p:pic>
        <p:nvPicPr>
          <p:cNvPr id="48" name="Google Shape;48;p25"/>
          <p:cNvPicPr preferRelativeResize="0"/>
          <p:nvPr/>
        </p:nvPicPr>
        <p:blipFill rotWithShape="1">
          <a:blip r:embed="rId2">
            <a:alphaModFix/>
          </a:blip>
          <a:srcRect b="0" l="0" r="0" t="0"/>
          <a:stretch/>
        </p:blipFill>
        <p:spPr>
          <a:xfrm>
            <a:off x="267949" y="4527949"/>
            <a:ext cx="2512000" cy="295600"/>
          </a:xfrm>
          <a:prstGeom prst="rect">
            <a:avLst/>
          </a:prstGeom>
          <a:noFill/>
          <a:ln>
            <a:noFill/>
          </a:ln>
        </p:spPr>
      </p:pic>
      <p:sp>
        <p:nvSpPr>
          <p:cNvPr id="49" name="Google Shape;49;p25"/>
          <p:cNvSpPr txBox="1"/>
          <p:nvPr>
            <p:ph type="title"/>
          </p:nvPr>
        </p:nvSpPr>
        <p:spPr>
          <a:xfrm>
            <a:off x="633375" y="662500"/>
            <a:ext cx="2414700" cy="10566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0" name="Google Shape;50;p25"/>
          <p:cNvSpPr txBox="1"/>
          <p:nvPr>
            <p:ph idx="5" type="title"/>
          </p:nvPr>
        </p:nvSpPr>
        <p:spPr>
          <a:xfrm>
            <a:off x="633375" y="1897100"/>
            <a:ext cx="2414700" cy="2223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1300"/>
              <a:buNone/>
              <a:defRPr sz="1300">
                <a:solidFill>
                  <a:schemeClr val="dk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Text">
  <p:cSld name="TITLE_4_1_1">
    <p:spTree>
      <p:nvGrpSpPr>
        <p:cNvPr id="51" name="Shape 51"/>
        <p:cNvGrpSpPr/>
        <p:nvPr/>
      </p:nvGrpSpPr>
      <p:grpSpPr>
        <a:xfrm>
          <a:off x="0" y="0"/>
          <a:ext cx="0" cy="0"/>
          <a:chOff x="0" y="0"/>
          <a:chExt cx="0" cy="0"/>
        </a:xfrm>
      </p:grpSpPr>
      <p:sp>
        <p:nvSpPr>
          <p:cNvPr id="52" name="Google Shape;52;p26"/>
          <p:cNvSpPr txBox="1"/>
          <p:nvPr>
            <p:ph type="title"/>
          </p:nvPr>
        </p:nvSpPr>
        <p:spPr>
          <a:xfrm>
            <a:off x="606225" y="269300"/>
            <a:ext cx="8382000" cy="859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3" name="Google Shape;53;p26"/>
          <p:cNvSpPr txBox="1"/>
          <p:nvPr>
            <p:ph idx="1" type="body"/>
          </p:nvPr>
        </p:nvSpPr>
        <p:spPr>
          <a:xfrm>
            <a:off x="638675" y="1089250"/>
            <a:ext cx="3183600" cy="3114900"/>
          </a:xfrm>
          <a:prstGeom prst="rect">
            <a:avLst/>
          </a:prstGeom>
          <a:noFill/>
          <a:ln>
            <a:noFill/>
          </a:ln>
        </p:spPr>
        <p:txBody>
          <a:bodyPr anchorCtr="0" anchor="t" bIns="0" lIns="0" spcFirstLastPara="1" rIns="0" wrap="square" tIns="0">
            <a:noAutofit/>
          </a:bodyPr>
          <a:lstStyle>
            <a:lvl1pPr indent="-381000" lvl="0" marL="457200" algn="l">
              <a:lnSpc>
                <a:spcPct val="115000"/>
              </a:lnSpc>
              <a:spcBef>
                <a:spcPts val="0"/>
              </a:spcBef>
              <a:spcAft>
                <a:spcPts val="0"/>
              </a:spcAft>
              <a:buSzPts val="2400"/>
              <a:buChar char="●"/>
              <a:defRPr/>
            </a:lvl1pPr>
            <a:lvl2pPr indent="-342900" lvl="1" marL="914400" algn="l">
              <a:lnSpc>
                <a:spcPct val="115000"/>
              </a:lnSpc>
              <a:spcBef>
                <a:spcPts val="1600"/>
              </a:spcBef>
              <a:spcAft>
                <a:spcPts val="0"/>
              </a:spcAft>
              <a:buSzPts val="1800"/>
              <a:buChar char="○"/>
              <a:defRPr/>
            </a:lvl2pPr>
            <a:lvl3pPr indent="-330200" lvl="2" marL="1371600" algn="l">
              <a:lnSpc>
                <a:spcPct val="115000"/>
              </a:lnSpc>
              <a:spcBef>
                <a:spcPts val="1600"/>
              </a:spcBef>
              <a:spcAft>
                <a:spcPts val="0"/>
              </a:spcAft>
              <a:buSzPts val="1600"/>
              <a:buChar char="■"/>
              <a:defRPr/>
            </a:lvl3pPr>
            <a:lvl4pPr indent="-311150" lvl="3" marL="1828800" algn="l">
              <a:lnSpc>
                <a:spcPct val="115000"/>
              </a:lnSpc>
              <a:spcBef>
                <a:spcPts val="1600"/>
              </a:spcBef>
              <a:spcAft>
                <a:spcPts val="0"/>
              </a:spcAft>
              <a:buSzPts val="1300"/>
              <a:buChar char="●"/>
              <a:defRPr/>
            </a:lvl4pPr>
            <a:lvl5pPr indent="-292100" lvl="4" marL="2286000" algn="l">
              <a:lnSpc>
                <a:spcPct val="115000"/>
              </a:lnSpc>
              <a:spcBef>
                <a:spcPts val="1600"/>
              </a:spcBef>
              <a:spcAft>
                <a:spcPts val="0"/>
              </a:spcAft>
              <a:buSzPts val="1000"/>
              <a:buChar char="○"/>
              <a:defRPr/>
            </a:lvl5pPr>
            <a:lvl6pPr indent="-279400" lvl="5" marL="2743200" algn="l">
              <a:lnSpc>
                <a:spcPct val="115000"/>
              </a:lnSpc>
              <a:spcBef>
                <a:spcPts val="1600"/>
              </a:spcBef>
              <a:spcAft>
                <a:spcPts val="0"/>
              </a:spcAft>
              <a:buSzPts val="800"/>
              <a:buChar char="■"/>
              <a:defRPr/>
            </a:lvl6pPr>
            <a:lvl7pPr indent="-279400" lvl="6" marL="3200400" algn="l">
              <a:lnSpc>
                <a:spcPct val="115000"/>
              </a:lnSpc>
              <a:spcBef>
                <a:spcPts val="1600"/>
              </a:spcBef>
              <a:spcAft>
                <a:spcPts val="0"/>
              </a:spcAft>
              <a:buSzPts val="800"/>
              <a:buChar char="●"/>
              <a:defRPr/>
            </a:lvl7pPr>
            <a:lvl8pPr indent="-279400" lvl="7" marL="3657600" algn="l">
              <a:lnSpc>
                <a:spcPct val="115000"/>
              </a:lnSpc>
              <a:spcBef>
                <a:spcPts val="1600"/>
              </a:spcBef>
              <a:spcAft>
                <a:spcPts val="0"/>
              </a:spcAft>
              <a:buSzPts val="800"/>
              <a:buChar char="○"/>
              <a:defRPr/>
            </a:lvl8pPr>
            <a:lvl9pPr indent="-279400" lvl="8" marL="4114800" algn="l">
              <a:lnSpc>
                <a:spcPct val="115000"/>
              </a:lnSpc>
              <a:spcBef>
                <a:spcPts val="1600"/>
              </a:spcBef>
              <a:spcAft>
                <a:spcPts val="1600"/>
              </a:spcAft>
              <a:buSzPts val="800"/>
              <a:buChar char="■"/>
              <a:defRPr/>
            </a:lvl9pPr>
          </a:lstStyle>
          <a:p/>
        </p:txBody>
      </p:sp>
      <p:sp>
        <p:nvSpPr>
          <p:cNvPr id="54" name="Google Shape;54;p26"/>
          <p:cNvSpPr txBox="1"/>
          <p:nvPr>
            <p:ph idx="2" type="body"/>
          </p:nvPr>
        </p:nvSpPr>
        <p:spPr>
          <a:xfrm>
            <a:off x="4436400" y="1089250"/>
            <a:ext cx="3183600" cy="3114900"/>
          </a:xfrm>
          <a:prstGeom prst="rect">
            <a:avLst/>
          </a:prstGeom>
          <a:noFill/>
          <a:ln>
            <a:noFill/>
          </a:ln>
        </p:spPr>
        <p:txBody>
          <a:bodyPr anchorCtr="0" anchor="t" bIns="0" lIns="0" spcFirstLastPara="1" rIns="0" wrap="square" tIns="0">
            <a:noAutofit/>
          </a:bodyPr>
          <a:lstStyle>
            <a:lvl1pPr indent="-381000" lvl="0" marL="457200" algn="l">
              <a:lnSpc>
                <a:spcPct val="115000"/>
              </a:lnSpc>
              <a:spcBef>
                <a:spcPts val="0"/>
              </a:spcBef>
              <a:spcAft>
                <a:spcPts val="0"/>
              </a:spcAft>
              <a:buSzPts val="2400"/>
              <a:buChar char="●"/>
              <a:defRPr/>
            </a:lvl1pPr>
            <a:lvl2pPr indent="-342900" lvl="1" marL="914400" algn="l">
              <a:lnSpc>
                <a:spcPct val="115000"/>
              </a:lnSpc>
              <a:spcBef>
                <a:spcPts val="1600"/>
              </a:spcBef>
              <a:spcAft>
                <a:spcPts val="0"/>
              </a:spcAft>
              <a:buSzPts val="1800"/>
              <a:buChar char="○"/>
              <a:defRPr/>
            </a:lvl2pPr>
            <a:lvl3pPr indent="-330200" lvl="2" marL="1371600" algn="l">
              <a:lnSpc>
                <a:spcPct val="115000"/>
              </a:lnSpc>
              <a:spcBef>
                <a:spcPts val="1600"/>
              </a:spcBef>
              <a:spcAft>
                <a:spcPts val="0"/>
              </a:spcAft>
              <a:buSzPts val="1600"/>
              <a:buChar char="■"/>
              <a:defRPr/>
            </a:lvl3pPr>
            <a:lvl4pPr indent="-311150" lvl="3" marL="1828800" algn="l">
              <a:lnSpc>
                <a:spcPct val="115000"/>
              </a:lnSpc>
              <a:spcBef>
                <a:spcPts val="1600"/>
              </a:spcBef>
              <a:spcAft>
                <a:spcPts val="0"/>
              </a:spcAft>
              <a:buSzPts val="1300"/>
              <a:buChar char="●"/>
              <a:defRPr/>
            </a:lvl4pPr>
            <a:lvl5pPr indent="-292100" lvl="4" marL="2286000" algn="l">
              <a:lnSpc>
                <a:spcPct val="115000"/>
              </a:lnSpc>
              <a:spcBef>
                <a:spcPts val="1600"/>
              </a:spcBef>
              <a:spcAft>
                <a:spcPts val="0"/>
              </a:spcAft>
              <a:buSzPts val="1000"/>
              <a:buChar char="○"/>
              <a:defRPr/>
            </a:lvl5pPr>
            <a:lvl6pPr indent="-279400" lvl="5" marL="2743200" algn="l">
              <a:lnSpc>
                <a:spcPct val="115000"/>
              </a:lnSpc>
              <a:spcBef>
                <a:spcPts val="1600"/>
              </a:spcBef>
              <a:spcAft>
                <a:spcPts val="0"/>
              </a:spcAft>
              <a:buSzPts val="800"/>
              <a:buChar char="■"/>
              <a:defRPr/>
            </a:lvl6pPr>
            <a:lvl7pPr indent="-279400" lvl="6" marL="3200400" algn="l">
              <a:lnSpc>
                <a:spcPct val="115000"/>
              </a:lnSpc>
              <a:spcBef>
                <a:spcPts val="1600"/>
              </a:spcBef>
              <a:spcAft>
                <a:spcPts val="0"/>
              </a:spcAft>
              <a:buSzPts val="800"/>
              <a:buChar char="●"/>
              <a:defRPr/>
            </a:lvl7pPr>
            <a:lvl8pPr indent="-279400" lvl="7" marL="3657600" algn="l">
              <a:lnSpc>
                <a:spcPct val="115000"/>
              </a:lnSpc>
              <a:spcBef>
                <a:spcPts val="1600"/>
              </a:spcBef>
              <a:spcAft>
                <a:spcPts val="0"/>
              </a:spcAft>
              <a:buSzPts val="800"/>
              <a:buChar char="○"/>
              <a:defRPr/>
            </a:lvl8pPr>
            <a:lvl9pPr indent="-279400" lvl="8" marL="4114800" algn="l">
              <a:lnSpc>
                <a:spcPct val="115000"/>
              </a:lnSpc>
              <a:spcBef>
                <a:spcPts val="1600"/>
              </a:spcBef>
              <a:spcAft>
                <a:spcPts val="1600"/>
              </a:spcAft>
              <a:buSzPts val="800"/>
              <a:buChar char="■"/>
              <a:defRPr/>
            </a:lvl9pPr>
          </a:lstStyle>
          <a:p/>
        </p:txBody>
      </p:sp>
      <p:sp>
        <p:nvSpPr>
          <p:cNvPr id="55" name="Google Shape;55;p26"/>
          <p:cNvSpPr txBox="1"/>
          <p:nvPr>
            <p:ph idx="12" type="sldNum"/>
          </p:nvPr>
        </p:nvSpPr>
        <p:spPr>
          <a:xfrm>
            <a:off x="7805634" y="4478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a:p>
            <a:pPr indent="0" lvl="0" marL="0" rtl="0" algn="r">
              <a:spcBef>
                <a:spcPts val="0"/>
              </a:spcBef>
              <a:spcAft>
                <a:spcPts val="0"/>
              </a:spcAft>
              <a:buSzPts val="1300"/>
              <a:buNone/>
            </a:pPr>
            <a:r>
              <a:t/>
            </a:r>
            <a:endParaRPr sz="1300"/>
          </a:p>
        </p:txBody>
      </p:sp>
      <p:pic>
        <p:nvPicPr>
          <p:cNvPr id="56" name="Google Shape;56;p26"/>
          <p:cNvPicPr preferRelativeResize="0"/>
          <p:nvPr/>
        </p:nvPicPr>
        <p:blipFill rotWithShape="1">
          <a:blip r:embed="rId2">
            <a:alphaModFix/>
          </a:blip>
          <a:srcRect b="0" l="0" r="0" t="0"/>
          <a:stretch/>
        </p:blipFill>
        <p:spPr>
          <a:xfrm>
            <a:off x="267949" y="4527949"/>
            <a:ext cx="2512000" cy="295600"/>
          </a:xfrm>
          <a:prstGeom prst="rect">
            <a:avLst/>
          </a:prstGeom>
          <a:noFill/>
          <a:ln>
            <a:noFill/>
          </a:ln>
        </p:spPr>
      </p:pic>
      <p:sp>
        <p:nvSpPr>
          <p:cNvPr id="57" name="Google Shape;57;p26"/>
          <p:cNvSpPr txBox="1"/>
          <p:nvPr>
            <p:ph idx="3" type="subTitle"/>
          </p:nvPr>
        </p:nvSpPr>
        <p:spPr>
          <a:xfrm>
            <a:off x="4089400" y="4630425"/>
            <a:ext cx="3530700" cy="1932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SzPts val="1200"/>
              <a:buNone/>
              <a:defRPr sz="1200"/>
            </a:lvl1pPr>
            <a:lvl2pPr lvl="1" algn="l">
              <a:lnSpc>
                <a:spcPct val="115000"/>
              </a:lnSpc>
              <a:spcBef>
                <a:spcPts val="1600"/>
              </a:spcBef>
              <a:spcAft>
                <a:spcPts val="0"/>
              </a:spcAft>
              <a:buSzPts val="1800"/>
              <a:buNone/>
              <a:defRPr/>
            </a:lvl2pPr>
            <a:lvl3pPr lvl="2" algn="l">
              <a:lnSpc>
                <a:spcPct val="115000"/>
              </a:lnSpc>
              <a:spcBef>
                <a:spcPts val="1600"/>
              </a:spcBef>
              <a:spcAft>
                <a:spcPts val="0"/>
              </a:spcAft>
              <a:buSzPts val="1600"/>
              <a:buNone/>
              <a:defRPr/>
            </a:lvl3pPr>
            <a:lvl4pPr lvl="3" algn="l">
              <a:lnSpc>
                <a:spcPct val="115000"/>
              </a:lnSpc>
              <a:spcBef>
                <a:spcPts val="1600"/>
              </a:spcBef>
              <a:spcAft>
                <a:spcPts val="0"/>
              </a:spcAft>
              <a:buSzPts val="13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800"/>
              <a:buNone/>
              <a:defRPr/>
            </a:lvl6pPr>
            <a:lvl7pPr lvl="6" algn="l">
              <a:lnSpc>
                <a:spcPct val="115000"/>
              </a:lnSpc>
              <a:spcBef>
                <a:spcPts val="1600"/>
              </a:spcBef>
              <a:spcAft>
                <a:spcPts val="0"/>
              </a:spcAft>
              <a:buSzPts val="800"/>
              <a:buNone/>
              <a:defRPr/>
            </a:lvl7pPr>
            <a:lvl8pPr lvl="7" algn="l">
              <a:lnSpc>
                <a:spcPct val="115000"/>
              </a:lnSpc>
              <a:spcBef>
                <a:spcPts val="1600"/>
              </a:spcBef>
              <a:spcAft>
                <a:spcPts val="0"/>
              </a:spcAft>
              <a:buSzPts val="800"/>
              <a:buNone/>
              <a:defRPr/>
            </a:lvl8pPr>
            <a:lvl9pPr lvl="8" algn="l">
              <a:lnSpc>
                <a:spcPct val="115000"/>
              </a:lnSpc>
              <a:spcBef>
                <a:spcPts val="1600"/>
              </a:spcBef>
              <a:spcAft>
                <a:spcPts val="1600"/>
              </a:spcAft>
              <a:buSzPts val="800"/>
              <a:buNone/>
              <a:defRPr/>
            </a:lvl9pPr>
          </a:lstStyle>
          <a:p/>
        </p:txBody>
      </p:sp>
      <p:pic>
        <p:nvPicPr>
          <p:cNvPr id="58" name="Google Shape;58;p26"/>
          <p:cNvPicPr preferRelativeResize="0"/>
          <p:nvPr/>
        </p:nvPicPr>
        <p:blipFill rotWithShape="1">
          <a:blip r:embed="rId3">
            <a:alphaModFix/>
          </a:blip>
          <a:srcRect b="0" l="0" r="0" t="0"/>
          <a:stretch/>
        </p:blipFill>
        <p:spPr>
          <a:xfrm>
            <a:off x="8508125" y="4405475"/>
            <a:ext cx="414509" cy="414514"/>
          </a:xfrm>
          <a:prstGeom prst="rect">
            <a:avLst/>
          </a:prstGeom>
          <a:noFill/>
          <a:ln>
            <a:noFill/>
          </a:ln>
        </p:spPr>
      </p:pic>
      <p:pic>
        <p:nvPicPr>
          <p:cNvPr id="59" name="Google Shape;59;p26"/>
          <p:cNvPicPr preferRelativeResize="0"/>
          <p:nvPr/>
        </p:nvPicPr>
        <p:blipFill rotWithShape="1">
          <a:blip r:embed="rId4">
            <a:alphaModFix/>
          </a:blip>
          <a:srcRect b="0" l="0" r="0" t="0"/>
          <a:stretch/>
        </p:blipFill>
        <p:spPr>
          <a:xfrm>
            <a:off x="8191675" y="4514449"/>
            <a:ext cx="785021" cy="785026"/>
          </a:xfrm>
          <a:prstGeom prst="rect">
            <a:avLst/>
          </a:prstGeom>
          <a:noFill/>
          <a:ln>
            <a:noFill/>
          </a:ln>
        </p:spPr>
      </p:pic>
      <p:pic>
        <p:nvPicPr>
          <p:cNvPr id="60" name="Google Shape;60;p26"/>
          <p:cNvPicPr preferRelativeResize="0"/>
          <p:nvPr/>
        </p:nvPicPr>
        <p:blipFill rotWithShape="1">
          <a:blip r:embed="rId5">
            <a:alphaModFix/>
          </a:blip>
          <a:srcRect b="0" l="0" r="0" t="0"/>
          <a:stretch/>
        </p:blipFill>
        <p:spPr>
          <a:xfrm>
            <a:off x="8663041" y="4943591"/>
            <a:ext cx="325186" cy="32518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photo">
  <p:cSld name="MAIN_POINT_2">
    <p:spTree>
      <p:nvGrpSpPr>
        <p:cNvPr id="61" name="Shape 61"/>
        <p:cNvGrpSpPr/>
        <p:nvPr/>
      </p:nvGrpSpPr>
      <p:grpSpPr>
        <a:xfrm>
          <a:off x="0" y="0"/>
          <a:ext cx="0" cy="0"/>
          <a:chOff x="0" y="0"/>
          <a:chExt cx="0" cy="0"/>
        </a:xfrm>
      </p:grpSpPr>
      <p:sp>
        <p:nvSpPr>
          <p:cNvPr id="62" name="Google Shape;62;p27"/>
          <p:cNvSpPr txBox="1"/>
          <p:nvPr>
            <p:ph type="title"/>
          </p:nvPr>
        </p:nvSpPr>
        <p:spPr>
          <a:xfrm>
            <a:off x="4089400" y="1013175"/>
            <a:ext cx="4648500" cy="2696700"/>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SzPts val="5100"/>
              <a:buNone/>
              <a:defRPr sz="5100"/>
            </a:lvl1pPr>
            <a:lvl2pPr lvl="1" algn="l">
              <a:lnSpc>
                <a:spcPct val="100000"/>
              </a:lnSpc>
              <a:spcBef>
                <a:spcPts val="0"/>
              </a:spcBef>
              <a:spcAft>
                <a:spcPts val="0"/>
              </a:spcAft>
              <a:buClr>
                <a:srgbClr val="FF9900"/>
              </a:buClr>
              <a:buSzPts val="8900"/>
              <a:buNone/>
              <a:defRPr sz="8900">
                <a:solidFill>
                  <a:srgbClr val="FF9900"/>
                </a:solidFill>
              </a:defRPr>
            </a:lvl2pPr>
            <a:lvl3pPr lvl="2" algn="l">
              <a:lnSpc>
                <a:spcPct val="100000"/>
              </a:lnSpc>
              <a:spcBef>
                <a:spcPts val="0"/>
              </a:spcBef>
              <a:spcAft>
                <a:spcPts val="0"/>
              </a:spcAft>
              <a:buClr>
                <a:srgbClr val="FF9900"/>
              </a:buClr>
              <a:buSzPts val="8900"/>
              <a:buNone/>
              <a:defRPr sz="8900">
                <a:solidFill>
                  <a:srgbClr val="FF9900"/>
                </a:solidFill>
              </a:defRPr>
            </a:lvl3pPr>
            <a:lvl4pPr lvl="3" algn="l">
              <a:lnSpc>
                <a:spcPct val="100000"/>
              </a:lnSpc>
              <a:spcBef>
                <a:spcPts val="0"/>
              </a:spcBef>
              <a:spcAft>
                <a:spcPts val="0"/>
              </a:spcAft>
              <a:buClr>
                <a:srgbClr val="FF9900"/>
              </a:buClr>
              <a:buSzPts val="8900"/>
              <a:buNone/>
              <a:defRPr sz="8900">
                <a:solidFill>
                  <a:srgbClr val="FF9900"/>
                </a:solidFill>
              </a:defRPr>
            </a:lvl4pPr>
            <a:lvl5pPr lvl="4" algn="l">
              <a:lnSpc>
                <a:spcPct val="100000"/>
              </a:lnSpc>
              <a:spcBef>
                <a:spcPts val="0"/>
              </a:spcBef>
              <a:spcAft>
                <a:spcPts val="0"/>
              </a:spcAft>
              <a:buClr>
                <a:srgbClr val="FF9900"/>
              </a:buClr>
              <a:buSzPts val="8900"/>
              <a:buNone/>
              <a:defRPr sz="8900">
                <a:solidFill>
                  <a:srgbClr val="FF9900"/>
                </a:solidFill>
              </a:defRPr>
            </a:lvl5pPr>
            <a:lvl6pPr lvl="5" algn="l">
              <a:lnSpc>
                <a:spcPct val="100000"/>
              </a:lnSpc>
              <a:spcBef>
                <a:spcPts val="0"/>
              </a:spcBef>
              <a:spcAft>
                <a:spcPts val="0"/>
              </a:spcAft>
              <a:buClr>
                <a:srgbClr val="FF9900"/>
              </a:buClr>
              <a:buSzPts val="8900"/>
              <a:buNone/>
              <a:defRPr sz="8900">
                <a:solidFill>
                  <a:srgbClr val="FF9900"/>
                </a:solidFill>
              </a:defRPr>
            </a:lvl6pPr>
            <a:lvl7pPr lvl="6" algn="l">
              <a:lnSpc>
                <a:spcPct val="100000"/>
              </a:lnSpc>
              <a:spcBef>
                <a:spcPts val="0"/>
              </a:spcBef>
              <a:spcAft>
                <a:spcPts val="0"/>
              </a:spcAft>
              <a:buClr>
                <a:srgbClr val="FF9900"/>
              </a:buClr>
              <a:buSzPts val="8900"/>
              <a:buNone/>
              <a:defRPr sz="8900">
                <a:solidFill>
                  <a:srgbClr val="FF9900"/>
                </a:solidFill>
              </a:defRPr>
            </a:lvl7pPr>
            <a:lvl8pPr lvl="7" algn="l">
              <a:lnSpc>
                <a:spcPct val="100000"/>
              </a:lnSpc>
              <a:spcBef>
                <a:spcPts val="0"/>
              </a:spcBef>
              <a:spcAft>
                <a:spcPts val="0"/>
              </a:spcAft>
              <a:buClr>
                <a:srgbClr val="FF9900"/>
              </a:buClr>
              <a:buSzPts val="8900"/>
              <a:buNone/>
              <a:defRPr sz="8900">
                <a:solidFill>
                  <a:srgbClr val="FF9900"/>
                </a:solidFill>
              </a:defRPr>
            </a:lvl8pPr>
            <a:lvl9pPr lvl="8" algn="l">
              <a:lnSpc>
                <a:spcPct val="100000"/>
              </a:lnSpc>
              <a:spcBef>
                <a:spcPts val="0"/>
              </a:spcBef>
              <a:spcAft>
                <a:spcPts val="0"/>
              </a:spcAft>
              <a:buClr>
                <a:srgbClr val="FF9900"/>
              </a:buClr>
              <a:buSzPts val="8900"/>
              <a:buNone/>
              <a:defRPr sz="8900">
                <a:solidFill>
                  <a:srgbClr val="FF9900"/>
                </a:solidFill>
              </a:defRPr>
            </a:lvl9pPr>
          </a:lstStyle>
          <a:p/>
        </p:txBody>
      </p:sp>
      <p:sp>
        <p:nvSpPr>
          <p:cNvPr id="63" name="Google Shape;63;p27"/>
          <p:cNvSpPr/>
          <p:nvPr>
            <p:ph idx="2" type="pic"/>
          </p:nvPr>
        </p:nvSpPr>
        <p:spPr>
          <a:xfrm>
            <a:off x="-1200325" y="0"/>
            <a:ext cx="4248300" cy="5143500"/>
          </a:xfrm>
          <a:prstGeom prst="rect">
            <a:avLst/>
          </a:prstGeom>
          <a:noFill/>
          <a:ln>
            <a:noFill/>
          </a:ln>
          <a:effectLst>
            <a:outerShdw blurRad="114300" rotWithShape="0" algn="bl" dir="5400000" dist="19050">
              <a:srgbClr val="000000">
                <a:alpha val="12941"/>
              </a:srgbClr>
            </a:outerShdw>
          </a:effectLst>
        </p:spPr>
      </p:sp>
      <p:pic>
        <p:nvPicPr>
          <p:cNvPr id="64" name="Google Shape;64;p27"/>
          <p:cNvPicPr preferRelativeResize="0"/>
          <p:nvPr/>
        </p:nvPicPr>
        <p:blipFill rotWithShape="1">
          <a:blip r:embed="rId2">
            <a:alphaModFix/>
          </a:blip>
          <a:srcRect b="0" l="0" r="0" t="0"/>
          <a:stretch/>
        </p:blipFill>
        <p:spPr>
          <a:xfrm>
            <a:off x="3465100" y="1118150"/>
            <a:ext cx="357101" cy="357101"/>
          </a:xfrm>
          <a:prstGeom prst="rect">
            <a:avLst/>
          </a:prstGeom>
          <a:noFill/>
          <a:ln>
            <a:noFill/>
          </a:ln>
        </p:spPr>
      </p:pic>
      <p:sp>
        <p:nvSpPr>
          <p:cNvPr id="65" name="Google Shape;65;p27"/>
          <p:cNvSpPr txBox="1"/>
          <p:nvPr>
            <p:ph idx="12" type="sldNum"/>
          </p:nvPr>
        </p:nvSpPr>
        <p:spPr>
          <a:xfrm>
            <a:off x="7805634" y="4478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a:p>
            <a:pPr indent="0" lvl="0" marL="0" rtl="0" algn="r">
              <a:spcBef>
                <a:spcPts val="0"/>
              </a:spcBef>
              <a:spcAft>
                <a:spcPts val="0"/>
              </a:spcAft>
              <a:buSzPts val="1300"/>
              <a:buNone/>
            </a:pPr>
            <a:r>
              <a:t/>
            </a:r>
            <a:endParaRPr sz="1300"/>
          </a:p>
        </p:txBody>
      </p:sp>
      <p:sp>
        <p:nvSpPr>
          <p:cNvPr id="66" name="Google Shape;66;p27"/>
          <p:cNvSpPr txBox="1"/>
          <p:nvPr>
            <p:ph idx="1" type="subTitle"/>
          </p:nvPr>
        </p:nvSpPr>
        <p:spPr>
          <a:xfrm>
            <a:off x="4089400" y="4630425"/>
            <a:ext cx="3530700" cy="1932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SzPts val="1200"/>
              <a:buNone/>
              <a:defRPr sz="1200"/>
            </a:lvl1pPr>
            <a:lvl2pPr lvl="1" algn="l">
              <a:lnSpc>
                <a:spcPct val="115000"/>
              </a:lnSpc>
              <a:spcBef>
                <a:spcPts val="1600"/>
              </a:spcBef>
              <a:spcAft>
                <a:spcPts val="0"/>
              </a:spcAft>
              <a:buSzPts val="1800"/>
              <a:buNone/>
              <a:defRPr/>
            </a:lvl2pPr>
            <a:lvl3pPr lvl="2" algn="l">
              <a:lnSpc>
                <a:spcPct val="115000"/>
              </a:lnSpc>
              <a:spcBef>
                <a:spcPts val="1600"/>
              </a:spcBef>
              <a:spcAft>
                <a:spcPts val="0"/>
              </a:spcAft>
              <a:buSzPts val="1600"/>
              <a:buNone/>
              <a:defRPr/>
            </a:lvl3pPr>
            <a:lvl4pPr lvl="3" algn="l">
              <a:lnSpc>
                <a:spcPct val="115000"/>
              </a:lnSpc>
              <a:spcBef>
                <a:spcPts val="1600"/>
              </a:spcBef>
              <a:spcAft>
                <a:spcPts val="0"/>
              </a:spcAft>
              <a:buSzPts val="13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800"/>
              <a:buNone/>
              <a:defRPr/>
            </a:lvl6pPr>
            <a:lvl7pPr lvl="6" algn="l">
              <a:lnSpc>
                <a:spcPct val="115000"/>
              </a:lnSpc>
              <a:spcBef>
                <a:spcPts val="1600"/>
              </a:spcBef>
              <a:spcAft>
                <a:spcPts val="0"/>
              </a:spcAft>
              <a:buSzPts val="800"/>
              <a:buNone/>
              <a:defRPr/>
            </a:lvl7pPr>
            <a:lvl8pPr lvl="7" algn="l">
              <a:lnSpc>
                <a:spcPct val="115000"/>
              </a:lnSpc>
              <a:spcBef>
                <a:spcPts val="1600"/>
              </a:spcBef>
              <a:spcAft>
                <a:spcPts val="0"/>
              </a:spcAft>
              <a:buSzPts val="800"/>
              <a:buNone/>
              <a:defRPr/>
            </a:lvl8pPr>
            <a:lvl9pPr lvl="8" algn="l">
              <a:lnSpc>
                <a:spcPct val="115000"/>
              </a:lnSpc>
              <a:spcBef>
                <a:spcPts val="1600"/>
              </a:spcBef>
              <a:spcAft>
                <a:spcPts val="1600"/>
              </a:spcAft>
              <a:buSzPts val="800"/>
              <a:buNone/>
              <a:defRPr/>
            </a:lvl9pPr>
          </a:lstStyle>
          <a:p/>
        </p:txBody>
      </p:sp>
      <p:pic>
        <p:nvPicPr>
          <p:cNvPr id="67" name="Google Shape;67;p27"/>
          <p:cNvPicPr preferRelativeResize="0"/>
          <p:nvPr/>
        </p:nvPicPr>
        <p:blipFill rotWithShape="1">
          <a:blip r:embed="rId3">
            <a:alphaModFix/>
          </a:blip>
          <a:srcRect b="0" l="0" r="0" t="0"/>
          <a:stretch/>
        </p:blipFill>
        <p:spPr>
          <a:xfrm>
            <a:off x="8508125" y="4405475"/>
            <a:ext cx="414509" cy="414514"/>
          </a:xfrm>
          <a:prstGeom prst="rect">
            <a:avLst/>
          </a:prstGeom>
          <a:noFill/>
          <a:ln>
            <a:noFill/>
          </a:ln>
        </p:spPr>
      </p:pic>
      <p:pic>
        <p:nvPicPr>
          <p:cNvPr id="68" name="Google Shape;68;p27"/>
          <p:cNvPicPr preferRelativeResize="0"/>
          <p:nvPr/>
        </p:nvPicPr>
        <p:blipFill rotWithShape="1">
          <a:blip r:embed="rId4">
            <a:alphaModFix/>
          </a:blip>
          <a:srcRect b="0" l="0" r="0" t="0"/>
          <a:stretch/>
        </p:blipFill>
        <p:spPr>
          <a:xfrm>
            <a:off x="8191675" y="4514449"/>
            <a:ext cx="785021" cy="785026"/>
          </a:xfrm>
          <a:prstGeom prst="rect">
            <a:avLst/>
          </a:prstGeom>
          <a:noFill/>
          <a:ln>
            <a:noFill/>
          </a:ln>
        </p:spPr>
      </p:pic>
      <p:pic>
        <p:nvPicPr>
          <p:cNvPr id="69" name="Google Shape;69;p27"/>
          <p:cNvPicPr preferRelativeResize="0"/>
          <p:nvPr/>
        </p:nvPicPr>
        <p:blipFill rotWithShape="1">
          <a:blip r:embed="rId5">
            <a:alphaModFix/>
          </a:blip>
          <a:srcRect b="0" l="0" r="0" t="0"/>
          <a:stretch/>
        </p:blipFill>
        <p:spPr>
          <a:xfrm>
            <a:off x="8663041" y="4943591"/>
            <a:ext cx="325186" cy="32518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761975" y="0"/>
            <a:ext cx="7623000" cy="8595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chemeClr val="lt1"/>
              </a:buClr>
              <a:buSzPts val="3400"/>
              <a:buFont typeface="Source Sans Pro"/>
              <a:buNone/>
              <a:defRPr b="1" i="0" sz="3400" u="none" cap="none" strike="noStrike">
                <a:solidFill>
                  <a:schemeClr val="lt1"/>
                </a:solidFill>
                <a:latin typeface="Source Sans Pro"/>
                <a:ea typeface="Source Sans Pro"/>
                <a:cs typeface="Source Sans Pro"/>
                <a:sym typeface="Source Sans Pro"/>
              </a:defRPr>
            </a:lvl1pPr>
            <a:lvl2pPr lvl="1" marR="0" rtl="0" algn="l">
              <a:lnSpc>
                <a:spcPct val="100000"/>
              </a:lnSpc>
              <a:spcBef>
                <a:spcPts val="0"/>
              </a:spcBef>
              <a:spcAft>
                <a:spcPts val="0"/>
              </a:spcAft>
              <a:buClr>
                <a:schemeClr val="dk1"/>
              </a:buClr>
              <a:buSzPts val="2800"/>
              <a:buFont typeface="Red Hat Display"/>
              <a:buNone/>
              <a:defRPr b="1" i="0" sz="2800" u="none" cap="none" strike="noStrike">
                <a:solidFill>
                  <a:schemeClr val="dk1"/>
                </a:solidFill>
                <a:latin typeface="Red Hat Display"/>
                <a:ea typeface="Red Hat Display"/>
                <a:cs typeface="Red Hat Display"/>
                <a:sym typeface="Red Hat Display"/>
              </a:defRPr>
            </a:lvl2pPr>
            <a:lvl3pPr lvl="2" marR="0" rtl="0" algn="l">
              <a:lnSpc>
                <a:spcPct val="100000"/>
              </a:lnSpc>
              <a:spcBef>
                <a:spcPts val="0"/>
              </a:spcBef>
              <a:spcAft>
                <a:spcPts val="0"/>
              </a:spcAft>
              <a:buClr>
                <a:schemeClr val="dk1"/>
              </a:buClr>
              <a:buSzPts val="2800"/>
              <a:buFont typeface="Red Hat Display"/>
              <a:buNone/>
              <a:defRPr b="1" i="0" sz="2800" u="none" cap="none" strike="noStrike">
                <a:solidFill>
                  <a:schemeClr val="dk1"/>
                </a:solidFill>
                <a:latin typeface="Red Hat Display"/>
                <a:ea typeface="Red Hat Display"/>
                <a:cs typeface="Red Hat Display"/>
                <a:sym typeface="Red Hat Display"/>
              </a:defRPr>
            </a:lvl3pPr>
            <a:lvl4pPr lvl="3" marR="0" rtl="0" algn="l">
              <a:lnSpc>
                <a:spcPct val="100000"/>
              </a:lnSpc>
              <a:spcBef>
                <a:spcPts val="0"/>
              </a:spcBef>
              <a:spcAft>
                <a:spcPts val="0"/>
              </a:spcAft>
              <a:buClr>
                <a:schemeClr val="dk1"/>
              </a:buClr>
              <a:buSzPts val="2800"/>
              <a:buFont typeface="Red Hat Display"/>
              <a:buNone/>
              <a:defRPr b="1" i="0" sz="2800" u="none" cap="none" strike="noStrike">
                <a:solidFill>
                  <a:schemeClr val="dk1"/>
                </a:solidFill>
                <a:latin typeface="Red Hat Display"/>
                <a:ea typeface="Red Hat Display"/>
                <a:cs typeface="Red Hat Display"/>
                <a:sym typeface="Red Hat Display"/>
              </a:defRPr>
            </a:lvl4pPr>
            <a:lvl5pPr lvl="4" marR="0" rtl="0" algn="l">
              <a:lnSpc>
                <a:spcPct val="100000"/>
              </a:lnSpc>
              <a:spcBef>
                <a:spcPts val="0"/>
              </a:spcBef>
              <a:spcAft>
                <a:spcPts val="0"/>
              </a:spcAft>
              <a:buClr>
                <a:schemeClr val="dk1"/>
              </a:buClr>
              <a:buSzPts val="2800"/>
              <a:buFont typeface="Red Hat Display"/>
              <a:buNone/>
              <a:defRPr b="1" i="0" sz="2800" u="none" cap="none" strike="noStrike">
                <a:solidFill>
                  <a:schemeClr val="dk1"/>
                </a:solidFill>
                <a:latin typeface="Red Hat Display"/>
                <a:ea typeface="Red Hat Display"/>
                <a:cs typeface="Red Hat Display"/>
                <a:sym typeface="Red Hat Display"/>
              </a:defRPr>
            </a:lvl5pPr>
            <a:lvl6pPr lvl="5" marR="0" rtl="0" algn="l">
              <a:lnSpc>
                <a:spcPct val="100000"/>
              </a:lnSpc>
              <a:spcBef>
                <a:spcPts val="0"/>
              </a:spcBef>
              <a:spcAft>
                <a:spcPts val="0"/>
              </a:spcAft>
              <a:buClr>
                <a:schemeClr val="dk1"/>
              </a:buClr>
              <a:buSzPts val="2800"/>
              <a:buFont typeface="Red Hat Display"/>
              <a:buNone/>
              <a:defRPr b="1" i="0" sz="2800" u="none" cap="none" strike="noStrike">
                <a:solidFill>
                  <a:schemeClr val="dk1"/>
                </a:solidFill>
                <a:latin typeface="Red Hat Display"/>
                <a:ea typeface="Red Hat Display"/>
                <a:cs typeface="Red Hat Display"/>
                <a:sym typeface="Red Hat Display"/>
              </a:defRPr>
            </a:lvl6pPr>
            <a:lvl7pPr lvl="6" marR="0" rtl="0" algn="l">
              <a:lnSpc>
                <a:spcPct val="100000"/>
              </a:lnSpc>
              <a:spcBef>
                <a:spcPts val="0"/>
              </a:spcBef>
              <a:spcAft>
                <a:spcPts val="0"/>
              </a:spcAft>
              <a:buClr>
                <a:schemeClr val="dk1"/>
              </a:buClr>
              <a:buSzPts val="2800"/>
              <a:buFont typeface="Red Hat Display"/>
              <a:buNone/>
              <a:defRPr b="1" i="0" sz="2800" u="none" cap="none" strike="noStrike">
                <a:solidFill>
                  <a:schemeClr val="dk1"/>
                </a:solidFill>
                <a:latin typeface="Red Hat Display"/>
                <a:ea typeface="Red Hat Display"/>
                <a:cs typeface="Red Hat Display"/>
                <a:sym typeface="Red Hat Display"/>
              </a:defRPr>
            </a:lvl7pPr>
            <a:lvl8pPr lvl="7" marR="0" rtl="0" algn="l">
              <a:lnSpc>
                <a:spcPct val="100000"/>
              </a:lnSpc>
              <a:spcBef>
                <a:spcPts val="0"/>
              </a:spcBef>
              <a:spcAft>
                <a:spcPts val="0"/>
              </a:spcAft>
              <a:buClr>
                <a:schemeClr val="dk1"/>
              </a:buClr>
              <a:buSzPts val="2800"/>
              <a:buFont typeface="Red Hat Display"/>
              <a:buNone/>
              <a:defRPr b="1" i="0" sz="2800" u="none" cap="none" strike="noStrike">
                <a:solidFill>
                  <a:schemeClr val="dk1"/>
                </a:solidFill>
                <a:latin typeface="Red Hat Display"/>
                <a:ea typeface="Red Hat Display"/>
                <a:cs typeface="Red Hat Display"/>
                <a:sym typeface="Red Hat Display"/>
              </a:defRPr>
            </a:lvl8pPr>
            <a:lvl9pPr lvl="8" marR="0" rtl="0" algn="l">
              <a:lnSpc>
                <a:spcPct val="100000"/>
              </a:lnSpc>
              <a:spcBef>
                <a:spcPts val="0"/>
              </a:spcBef>
              <a:spcAft>
                <a:spcPts val="0"/>
              </a:spcAft>
              <a:buClr>
                <a:schemeClr val="dk1"/>
              </a:buClr>
              <a:buSzPts val="2800"/>
              <a:buFont typeface="Red Hat Display"/>
              <a:buNone/>
              <a:defRPr b="1" i="0" sz="2800" u="none" cap="none" strike="noStrike">
                <a:solidFill>
                  <a:schemeClr val="dk1"/>
                </a:solidFill>
                <a:latin typeface="Red Hat Display"/>
                <a:ea typeface="Red Hat Display"/>
                <a:cs typeface="Red Hat Display"/>
                <a:sym typeface="Red Hat Display"/>
              </a:defRPr>
            </a:lvl9pPr>
          </a:lstStyle>
          <a:p/>
        </p:txBody>
      </p:sp>
      <p:sp>
        <p:nvSpPr>
          <p:cNvPr id="7" name="Google Shape;7;p18"/>
          <p:cNvSpPr txBox="1"/>
          <p:nvPr>
            <p:ph idx="1" type="body"/>
          </p:nvPr>
        </p:nvSpPr>
        <p:spPr>
          <a:xfrm>
            <a:off x="761975" y="1719075"/>
            <a:ext cx="7623000" cy="2578500"/>
          </a:xfrm>
          <a:prstGeom prst="rect">
            <a:avLst/>
          </a:prstGeom>
          <a:noFill/>
          <a:ln>
            <a:noFill/>
          </a:ln>
        </p:spPr>
        <p:txBody>
          <a:bodyPr anchorCtr="0" anchor="t" bIns="0" lIns="0" spcFirstLastPara="1" rIns="0" wrap="square" tIns="0">
            <a:noAutofit/>
          </a:bodyPr>
          <a:lstStyle>
            <a:lvl1pPr indent="-381000" lvl="0" marL="457200" marR="0" rtl="0" algn="l">
              <a:lnSpc>
                <a:spcPct val="115000"/>
              </a:lnSpc>
              <a:spcBef>
                <a:spcPts val="0"/>
              </a:spcBef>
              <a:spcAft>
                <a:spcPts val="0"/>
              </a:spcAft>
              <a:buClr>
                <a:schemeClr val="lt1"/>
              </a:buClr>
              <a:buSzPts val="2400"/>
              <a:buFont typeface="Source Sans Pro"/>
              <a:buChar char="●"/>
              <a:defRPr b="0" i="0" sz="2400" u="none" cap="none" strike="noStrike">
                <a:solidFill>
                  <a:schemeClr val="lt1"/>
                </a:solidFill>
                <a:latin typeface="Source Sans Pro"/>
                <a:ea typeface="Source Sans Pro"/>
                <a:cs typeface="Source Sans Pro"/>
                <a:sym typeface="Source Sans Pro"/>
              </a:defRPr>
            </a:lvl1pPr>
            <a:lvl2pPr indent="-342900" lvl="1" marL="914400" marR="0" rtl="0" algn="l">
              <a:lnSpc>
                <a:spcPct val="115000"/>
              </a:lnSpc>
              <a:spcBef>
                <a:spcPts val="1600"/>
              </a:spcBef>
              <a:spcAft>
                <a:spcPts val="0"/>
              </a:spcAft>
              <a:buClr>
                <a:schemeClr val="lt1"/>
              </a:buClr>
              <a:buSzPts val="1800"/>
              <a:buFont typeface="Source Sans Pro"/>
              <a:buChar char="○"/>
              <a:defRPr b="0" i="0" sz="1800" u="none" cap="none" strike="noStrike">
                <a:solidFill>
                  <a:schemeClr val="lt1"/>
                </a:solidFill>
                <a:latin typeface="Source Sans Pro"/>
                <a:ea typeface="Source Sans Pro"/>
                <a:cs typeface="Source Sans Pro"/>
                <a:sym typeface="Source Sans Pro"/>
              </a:defRPr>
            </a:lvl2pPr>
            <a:lvl3pPr indent="-330200" lvl="2" marL="1371600" marR="0" rtl="0" algn="l">
              <a:lnSpc>
                <a:spcPct val="115000"/>
              </a:lnSpc>
              <a:spcBef>
                <a:spcPts val="1600"/>
              </a:spcBef>
              <a:spcAft>
                <a:spcPts val="0"/>
              </a:spcAft>
              <a:buClr>
                <a:schemeClr val="lt1"/>
              </a:buClr>
              <a:buSzPts val="1600"/>
              <a:buFont typeface="Source Sans Pro"/>
              <a:buChar char="■"/>
              <a:defRPr b="0" i="0" sz="1600" u="none" cap="none" strike="noStrike">
                <a:solidFill>
                  <a:schemeClr val="lt1"/>
                </a:solidFill>
                <a:latin typeface="Source Sans Pro"/>
                <a:ea typeface="Source Sans Pro"/>
                <a:cs typeface="Source Sans Pro"/>
                <a:sym typeface="Source Sans Pro"/>
              </a:defRPr>
            </a:lvl3pPr>
            <a:lvl4pPr indent="-311150" lvl="3" marL="1828800" marR="0" rtl="0" algn="l">
              <a:lnSpc>
                <a:spcPct val="115000"/>
              </a:lnSpc>
              <a:spcBef>
                <a:spcPts val="1600"/>
              </a:spcBef>
              <a:spcAft>
                <a:spcPts val="0"/>
              </a:spcAft>
              <a:buClr>
                <a:schemeClr val="lt1"/>
              </a:buClr>
              <a:buSzPts val="1300"/>
              <a:buFont typeface="Source Sans Pro"/>
              <a:buChar char="●"/>
              <a:defRPr b="0" i="0" sz="1300" u="none" cap="none" strike="noStrike">
                <a:solidFill>
                  <a:schemeClr val="lt1"/>
                </a:solidFill>
                <a:latin typeface="Source Sans Pro"/>
                <a:ea typeface="Source Sans Pro"/>
                <a:cs typeface="Source Sans Pro"/>
                <a:sym typeface="Source Sans Pro"/>
              </a:defRPr>
            </a:lvl4pPr>
            <a:lvl5pPr indent="-292100" lvl="4" marL="2286000" marR="0" rtl="0" algn="l">
              <a:lnSpc>
                <a:spcPct val="115000"/>
              </a:lnSpc>
              <a:spcBef>
                <a:spcPts val="1600"/>
              </a:spcBef>
              <a:spcAft>
                <a:spcPts val="0"/>
              </a:spcAft>
              <a:buClr>
                <a:schemeClr val="lt1"/>
              </a:buClr>
              <a:buSzPts val="1000"/>
              <a:buFont typeface="Source Sans Pro"/>
              <a:buChar char="○"/>
              <a:defRPr b="0" i="0" sz="1000" u="none" cap="none" strike="noStrike">
                <a:solidFill>
                  <a:schemeClr val="lt1"/>
                </a:solidFill>
                <a:latin typeface="Source Sans Pro"/>
                <a:ea typeface="Source Sans Pro"/>
                <a:cs typeface="Source Sans Pro"/>
                <a:sym typeface="Source Sans Pro"/>
              </a:defRPr>
            </a:lvl5pPr>
            <a:lvl6pPr indent="-279400" lvl="5" marL="2743200" marR="0" rtl="0" algn="l">
              <a:lnSpc>
                <a:spcPct val="115000"/>
              </a:lnSpc>
              <a:spcBef>
                <a:spcPts val="1600"/>
              </a:spcBef>
              <a:spcAft>
                <a:spcPts val="0"/>
              </a:spcAft>
              <a:buClr>
                <a:schemeClr val="lt1"/>
              </a:buClr>
              <a:buSzPts val="800"/>
              <a:buFont typeface="Source Sans Pro"/>
              <a:buChar char="■"/>
              <a:defRPr b="0" i="0" sz="800" u="none" cap="none" strike="noStrike">
                <a:solidFill>
                  <a:schemeClr val="lt1"/>
                </a:solidFill>
                <a:latin typeface="Source Sans Pro"/>
                <a:ea typeface="Source Sans Pro"/>
                <a:cs typeface="Source Sans Pro"/>
                <a:sym typeface="Source Sans Pro"/>
              </a:defRPr>
            </a:lvl6pPr>
            <a:lvl7pPr indent="-279400" lvl="6" marL="3200400" marR="0" rtl="0" algn="l">
              <a:lnSpc>
                <a:spcPct val="115000"/>
              </a:lnSpc>
              <a:spcBef>
                <a:spcPts val="1600"/>
              </a:spcBef>
              <a:spcAft>
                <a:spcPts val="0"/>
              </a:spcAft>
              <a:buClr>
                <a:schemeClr val="lt1"/>
              </a:buClr>
              <a:buSzPts val="800"/>
              <a:buFont typeface="Source Sans Pro"/>
              <a:buChar char="●"/>
              <a:defRPr b="0" i="0" sz="800" u="none" cap="none" strike="noStrike">
                <a:solidFill>
                  <a:schemeClr val="lt1"/>
                </a:solidFill>
                <a:latin typeface="Source Sans Pro"/>
                <a:ea typeface="Source Sans Pro"/>
                <a:cs typeface="Source Sans Pro"/>
                <a:sym typeface="Source Sans Pro"/>
              </a:defRPr>
            </a:lvl7pPr>
            <a:lvl8pPr indent="-279400" lvl="7" marL="3657600" marR="0" rtl="0" algn="l">
              <a:lnSpc>
                <a:spcPct val="115000"/>
              </a:lnSpc>
              <a:spcBef>
                <a:spcPts val="1600"/>
              </a:spcBef>
              <a:spcAft>
                <a:spcPts val="0"/>
              </a:spcAft>
              <a:buClr>
                <a:schemeClr val="lt1"/>
              </a:buClr>
              <a:buSzPts val="800"/>
              <a:buFont typeface="Source Sans Pro"/>
              <a:buChar char="○"/>
              <a:defRPr b="0" i="0" sz="800" u="none" cap="none" strike="noStrike">
                <a:solidFill>
                  <a:schemeClr val="lt1"/>
                </a:solidFill>
                <a:latin typeface="Source Sans Pro"/>
                <a:ea typeface="Source Sans Pro"/>
                <a:cs typeface="Source Sans Pro"/>
                <a:sym typeface="Source Sans Pro"/>
              </a:defRPr>
            </a:lvl8pPr>
            <a:lvl9pPr indent="-279400" lvl="8" marL="4114800" marR="0" rtl="0" algn="l">
              <a:lnSpc>
                <a:spcPct val="115000"/>
              </a:lnSpc>
              <a:spcBef>
                <a:spcPts val="1600"/>
              </a:spcBef>
              <a:spcAft>
                <a:spcPts val="1600"/>
              </a:spcAft>
              <a:buClr>
                <a:schemeClr val="lt1"/>
              </a:buClr>
              <a:buSzPts val="800"/>
              <a:buFont typeface="Source Sans Pro"/>
              <a:buChar char="■"/>
              <a:defRPr b="0" i="0" sz="800" u="none" cap="none" strike="noStrike">
                <a:solidFill>
                  <a:schemeClr val="lt1"/>
                </a:solidFill>
                <a:latin typeface="Source Sans Pro"/>
                <a:ea typeface="Source Sans Pro"/>
                <a:cs typeface="Source Sans Pro"/>
                <a:sym typeface="Source Sans Pro"/>
              </a:defRPr>
            </a:lvl9pPr>
          </a:lstStyle>
          <a:p/>
        </p:txBody>
      </p:sp>
      <p:sp>
        <p:nvSpPr>
          <p:cNvPr id="8" name="Google Shape;8;p18"/>
          <p:cNvSpPr txBox="1"/>
          <p:nvPr>
            <p:ph idx="12" type="sldNum"/>
          </p:nvPr>
        </p:nvSpPr>
        <p:spPr>
          <a:xfrm>
            <a:off x="7805634" y="4478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a:p>
            <a:pPr indent="0" lvl="0" marL="0" rtl="0" algn="r">
              <a:spcBef>
                <a:spcPts val="0"/>
              </a:spcBef>
              <a:spcAft>
                <a:spcPts val="0"/>
              </a:spcAft>
              <a:buSzPts val="1300"/>
              <a:buNone/>
            </a:pPr>
            <a:r>
              <a:t/>
            </a:r>
            <a:endParaRPr b="0" sz="1300">
              <a:solidFill>
                <a:schemeClr val="dk1"/>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mc:AlternateContent>
    <mc:Choice Requires="p14">
      <p:transition spd="slow" p14:dur="1100">
        <p:push dir="r"/>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0">
          <p15:clr>
            <a:srgbClr val="EA4335"/>
          </p15:clr>
        </p15:guide>
        <p15:guide id="2" pos="960">
          <p15:clr>
            <a:srgbClr val="EA4335"/>
          </p15:clr>
        </p15:guide>
        <p15:guide id="3" pos="1920">
          <p15:clr>
            <a:srgbClr val="EA4335"/>
          </p15:clr>
        </p15:guide>
        <p15:guide id="4" pos="3840">
          <p15:clr>
            <a:srgbClr val="EA4335"/>
          </p15:clr>
        </p15:guide>
        <p15:guide id="5" pos="4800">
          <p15:clr>
            <a:srgbClr val="EA4335"/>
          </p15:clr>
        </p15:guide>
        <p15:guide id="6" orient="horz" pos="541">
          <p15:clr>
            <a:srgbClr val="EA4335"/>
          </p15:clr>
        </p15:guide>
        <p15:guide id="7" orient="horz" pos="1083">
          <p15:clr>
            <a:srgbClr val="EA4335"/>
          </p15:clr>
        </p15:guide>
        <p15:guide id="8" orient="horz" pos="1624">
          <p15:clr>
            <a:srgbClr val="EA4335"/>
          </p15:clr>
        </p15:guide>
        <p15:guide id="9" orient="horz" pos="2166">
          <p15:clr>
            <a:srgbClr val="EA4335"/>
          </p15:clr>
        </p15:guide>
        <p15:guide id="10" orient="horz" pos="2707">
          <p15:clr>
            <a:srgbClr val="EA4335"/>
          </p15:clr>
        </p15:guide>
        <p15:guide id="11" pos="480">
          <p15:clr>
            <a:srgbClr val="EA4335"/>
          </p15:clr>
        </p15:guide>
        <p15:guide id="12" pos="1440">
          <p15:clr>
            <a:srgbClr val="EA4335"/>
          </p15:clr>
        </p15:guide>
        <p15:guide id="13" pos="2408">
          <p15:clr>
            <a:srgbClr val="EA4335"/>
          </p15:clr>
        </p15:guide>
        <p15:guide id="14" pos="4320">
          <p15:clr>
            <a:srgbClr val="EA4335"/>
          </p15:clr>
        </p15:guide>
        <p15:guide id="15" pos="3358">
          <p15:clr>
            <a:srgbClr val="EA4335"/>
          </p15:clr>
        </p15:guide>
        <p15:guide id="16" pos="528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26.png"/><Relationship Id="rId5"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33.png"/><Relationship Id="rId4" Type="http://schemas.openxmlformats.org/officeDocument/2006/relationships/image" Target="../media/image18.png"/><Relationship Id="rId5"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23.jp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27.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3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3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37.jpg"/><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2.jpg"/><Relationship Id="rId4" Type="http://schemas.openxmlformats.org/officeDocument/2006/relationships/image" Target="../media/image28.jpg"/><Relationship Id="rId5" Type="http://schemas.openxmlformats.org/officeDocument/2006/relationships/image" Target="../media/image3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
          <p:cNvSpPr txBox="1"/>
          <p:nvPr>
            <p:ph type="ctrTitle"/>
          </p:nvPr>
        </p:nvSpPr>
        <p:spPr>
          <a:xfrm>
            <a:off x="413075" y="316570"/>
            <a:ext cx="5682900" cy="2240400"/>
          </a:xfrm>
          <a:prstGeom prst="rect">
            <a:avLst/>
          </a:prstGeom>
          <a:noFill/>
          <a:ln>
            <a:noFill/>
          </a:ln>
        </p:spPr>
        <p:txBody>
          <a:bodyPr anchorCtr="0" anchor="b" bIns="0" lIns="0" spcFirstLastPara="1" rIns="0" wrap="square" tIns="0">
            <a:noAutofit/>
          </a:bodyPr>
          <a:lstStyle/>
          <a:p>
            <a:pPr indent="0" lvl="0" marL="0" rtl="0" algn="l">
              <a:lnSpc>
                <a:spcPct val="80000"/>
              </a:lnSpc>
              <a:spcBef>
                <a:spcPts val="0"/>
              </a:spcBef>
              <a:spcAft>
                <a:spcPts val="0"/>
              </a:spcAft>
              <a:buSzPts val="5500"/>
              <a:buNone/>
            </a:pPr>
            <a:r>
              <a:rPr lang="en"/>
              <a:t>DARK THEME</a:t>
            </a:r>
            <a:endParaRPr/>
          </a:p>
        </p:txBody>
      </p:sp>
      <p:sp>
        <p:nvSpPr>
          <p:cNvPr id="124" name="Google Shape;124;p1"/>
          <p:cNvSpPr txBox="1"/>
          <p:nvPr>
            <p:ph idx="1" type="subTitle"/>
          </p:nvPr>
        </p:nvSpPr>
        <p:spPr>
          <a:xfrm>
            <a:off x="447725" y="2788245"/>
            <a:ext cx="7233600" cy="992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800"/>
              <a:buNone/>
            </a:pPr>
            <a:r>
              <a:rPr lang="en"/>
              <a:t>Sub-header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0"/>
          <p:cNvSpPr txBox="1"/>
          <p:nvPr>
            <p:ph type="title"/>
          </p:nvPr>
        </p:nvSpPr>
        <p:spPr>
          <a:xfrm>
            <a:off x="633375" y="495300"/>
            <a:ext cx="2414700" cy="5613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2000"/>
              <a:buNone/>
            </a:pPr>
            <a:r>
              <a:rPr lang="en"/>
              <a:t>Graphic Elements</a:t>
            </a:r>
            <a:endParaRPr/>
          </a:p>
        </p:txBody>
      </p:sp>
      <p:sp>
        <p:nvSpPr>
          <p:cNvPr id="193" name="Google Shape;193;p10"/>
          <p:cNvSpPr txBox="1"/>
          <p:nvPr/>
        </p:nvSpPr>
        <p:spPr>
          <a:xfrm>
            <a:off x="576750" y="1046525"/>
            <a:ext cx="52938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Source Sans Pro"/>
                <a:ea typeface="Source Sans Pro"/>
                <a:cs typeface="Source Sans Pro"/>
                <a:sym typeface="Source Sans Pro"/>
              </a:rPr>
              <a:t>Copy and paste these graphic elements to use in your presentation to reinforce branding.</a:t>
            </a:r>
            <a:endParaRPr b="0" i="0" sz="1400" u="none" cap="none" strike="noStrike">
              <a:solidFill>
                <a:schemeClr val="lt1"/>
              </a:solidFill>
              <a:latin typeface="Source Sans Pro"/>
              <a:ea typeface="Source Sans Pro"/>
              <a:cs typeface="Source Sans Pro"/>
              <a:sym typeface="Source Sans Pro"/>
            </a:endParaRPr>
          </a:p>
        </p:txBody>
      </p:sp>
      <p:sp>
        <p:nvSpPr>
          <p:cNvPr id="194" name="Google Shape;194;p10"/>
          <p:cNvSpPr/>
          <p:nvPr/>
        </p:nvSpPr>
        <p:spPr>
          <a:xfrm>
            <a:off x="608825" y="2063400"/>
            <a:ext cx="306300" cy="3063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700"/>
              <a:buFont typeface="Arial"/>
              <a:buNone/>
            </a:pPr>
            <a:r>
              <a:rPr b="1" i="0" lang="en" sz="1700" u="none" cap="none" strike="noStrike">
                <a:solidFill>
                  <a:schemeClr val="dk1"/>
                </a:solidFill>
                <a:latin typeface="Source Sans Pro"/>
                <a:ea typeface="Source Sans Pro"/>
                <a:cs typeface="Source Sans Pro"/>
                <a:sym typeface="Source Sans Pro"/>
              </a:rPr>
              <a:t>1</a:t>
            </a:r>
            <a:endParaRPr b="1" i="0" sz="1700" u="none" cap="none" strike="noStrike">
              <a:solidFill>
                <a:schemeClr val="dk1"/>
              </a:solidFill>
              <a:latin typeface="Source Sans Pro"/>
              <a:ea typeface="Source Sans Pro"/>
              <a:cs typeface="Source Sans Pro"/>
              <a:sym typeface="Source Sans Pro"/>
            </a:endParaRPr>
          </a:p>
        </p:txBody>
      </p:sp>
      <p:sp>
        <p:nvSpPr>
          <p:cNvPr id="195" name="Google Shape;195;p10"/>
          <p:cNvSpPr/>
          <p:nvPr/>
        </p:nvSpPr>
        <p:spPr>
          <a:xfrm>
            <a:off x="1059325" y="2063400"/>
            <a:ext cx="306300" cy="3063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700"/>
              <a:buFont typeface="Arial"/>
              <a:buNone/>
            </a:pPr>
            <a:r>
              <a:rPr b="1" i="0" lang="en" sz="1700" u="none" cap="none" strike="noStrike">
                <a:solidFill>
                  <a:schemeClr val="dk1"/>
                </a:solidFill>
                <a:latin typeface="Source Sans Pro"/>
                <a:ea typeface="Source Sans Pro"/>
                <a:cs typeface="Source Sans Pro"/>
                <a:sym typeface="Source Sans Pro"/>
              </a:rPr>
              <a:t>2</a:t>
            </a:r>
            <a:endParaRPr b="1" i="0" sz="1700" u="none" cap="none" strike="noStrike">
              <a:solidFill>
                <a:schemeClr val="dk1"/>
              </a:solidFill>
              <a:latin typeface="Source Sans Pro"/>
              <a:ea typeface="Source Sans Pro"/>
              <a:cs typeface="Source Sans Pro"/>
              <a:sym typeface="Source Sans Pro"/>
            </a:endParaRPr>
          </a:p>
        </p:txBody>
      </p:sp>
      <p:sp>
        <p:nvSpPr>
          <p:cNvPr id="196" name="Google Shape;196;p10"/>
          <p:cNvSpPr/>
          <p:nvPr/>
        </p:nvSpPr>
        <p:spPr>
          <a:xfrm>
            <a:off x="1509825" y="2063400"/>
            <a:ext cx="306300" cy="3063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700"/>
              <a:buFont typeface="Arial"/>
              <a:buNone/>
            </a:pPr>
            <a:r>
              <a:rPr b="1" i="0" lang="en" sz="1700" u="none" cap="none" strike="noStrike">
                <a:solidFill>
                  <a:schemeClr val="dk1"/>
                </a:solidFill>
                <a:latin typeface="Source Sans Pro"/>
                <a:ea typeface="Source Sans Pro"/>
                <a:cs typeface="Source Sans Pro"/>
                <a:sym typeface="Source Sans Pro"/>
              </a:rPr>
              <a:t>3</a:t>
            </a:r>
            <a:endParaRPr b="1" i="0" sz="1700" u="none" cap="none" strike="noStrike">
              <a:solidFill>
                <a:schemeClr val="dk1"/>
              </a:solidFill>
              <a:latin typeface="Source Sans Pro"/>
              <a:ea typeface="Source Sans Pro"/>
              <a:cs typeface="Source Sans Pro"/>
              <a:sym typeface="Source Sans Pro"/>
            </a:endParaRPr>
          </a:p>
        </p:txBody>
      </p:sp>
      <p:sp>
        <p:nvSpPr>
          <p:cNvPr id="197" name="Google Shape;197;p10"/>
          <p:cNvSpPr/>
          <p:nvPr/>
        </p:nvSpPr>
        <p:spPr>
          <a:xfrm>
            <a:off x="1960325" y="2063400"/>
            <a:ext cx="306300" cy="3063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700"/>
              <a:buFont typeface="Arial"/>
              <a:buNone/>
            </a:pPr>
            <a:r>
              <a:rPr b="1" i="0" lang="en" sz="1700" u="none" cap="none" strike="noStrike">
                <a:solidFill>
                  <a:schemeClr val="dk1"/>
                </a:solidFill>
                <a:latin typeface="Source Sans Pro"/>
                <a:ea typeface="Source Sans Pro"/>
                <a:cs typeface="Source Sans Pro"/>
                <a:sym typeface="Source Sans Pro"/>
              </a:rPr>
              <a:t>4</a:t>
            </a:r>
            <a:endParaRPr b="1" i="0" sz="1700" u="none" cap="none" strike="noStrike">
              <a:solidFill>
                <a:schemeClr val="dk1"/>
              </a:solidFill>
              <a:latin typeface="Source Sans Pro"/>
              <a:ea typeface="Source Sans Pro"/>
              <a:cs typeface="Source Sans Pro"/>
              <a:sym typeface="Source Sans Pro"/>
            </a:endParaRPr>
          </a:p>
        </p:txBody>
      </p:sp>
      <p:sp>
        <p:nvSpPr>
          <p:cNvPr id="198" name="Google Shape;198;p10"/>
          <p:cNvSpPr/>
          <p:nvPr/>
        </p:nvSpPr>
        <p:spPr>
          <a:xfrm>
            <a:off x="2410825" y="2063400"/>
            <a:ext cx="306300" cy="3063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700"/>
              <a:buFont typeface="Arial"/>
              <a:buNone/>
            </a:pPr>
            <a:r>
              <a:rPr b="1" i="0" lang="en" sz="1700" u="none" cap="none" strike="noStrike">
                <a:solidFill>
                  <a:schemeClr val="dk1"/>
                </a:solidFill>
                <a:latin typeface="Source Sans Pro"/>
                <a:ea typeface="Source Sans Pro"/>
                <a:cs typeface="Source Sans Pro"/>
                <a:sym typeface="Source Sans Pro"/>
              </a:rPr>
              <a:t>5</a:t>
            </a:r>
            <a:endParaRPr b="1" i="0" sz="1700" u="none" cap="none" strike="noStrike">
              <a:solidFill>
                <a:schemeClr val="dk1"/>
              </a:solidFill>
              <a:latin typeface="Source Sans Pro"/>
              <a:ea typeface="Source Sans Pro"/>
              <a:cs typeface="Source Sans Pro"/>
              <a:sym typeface="Source Sans Pro"/>
            </a:endParaRPr>
          </a:p>
        </p:txBody>
      </p:sp>
      <p:sp>
        <p:nvSpPr>
          <p:cNvPr id="199" name="Google Shape;199;p10"/>
          <p:cNvSpPr/>
          <p:nvPr/>
        </p:nvSpPr>
        <p:spPr>
          <a:xfrm>
            <a:off x="2861325" y="2063400"/>
            <a:ext cx="306300" cy="3063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700"/>
              <a:buFont typeface="Arial"/>
              <a:buNone/>
            </a:pPr>
            <a:r>
              <a:rPr b="1" i="0" lang="en" sz="1700" u="none" cap="none" strike="noStrike">
                <a:solidFill>
                  <a:schemeClr val="dk1"/>
                </a:solidFill>
                <a:latin typeface="Source Sans Pro"/>
                <a:ea typeface="Source Sans Pro"/>
                <a:cs typeface="Source Sans Pro"/>
                <a:sym typeface="Source Sans Pro"/>
              </a:rPr>
              <a:t>6</a:t>
            </a:r>
            <a:endParaRPr b="1" i="0" sz="1700" u="none" cap="none" strike="noStrike">
              <a:solidFill>
                <a:schemeClr val="dk1"/>
              </a:solidFill>
              <a:latin typeface="Source Sans Pro"/>
              <a:ea typeface="Source Sans Pro"/>
              <a:cs typeface="Source Sans Pro"/>
              <a:sym typeface="Source Sans Pro"/>
            </a:endParaRPr>
          </a:p>
        </p:txBody>
      </p:sp>
      <p:sp>
        <p:nvSpPr>
          <p:cNvPr id="200" name="Google Shape;200;p10"/>
          <p:cNvSpPr/>
          <p:nvPr/>
        </p:nvSpPr>
        <p:spPr>
          <a:xfrm>
            <a:off x="3311825" y="2063400"/>
            <a:ext cx="306300" cy="3063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700"/>
              <a:buFont typeface="Arial"/>
              <a:buNone/>
            </a:pPr>
            <a:r>
              <a:rPr b="1" i="0" lang="en" sz="1700" u="none" cap="none" strike="noStrike">
                <a:solidFill>
                  <a:schemeClr val="dk1"/>
                </a:solidFill>
                <a:latin typeface="Source Sans Pro"/>
                <a:ea typeface="Source Sans Pro"/>
                <a:cs typeface="Source Sans Pro"/>
                <a:sym typeface="Source Sans Pro"/>
              </a:rPr>
              <a:t>7</a:t>
            </a:r>
            <a:endParaRPr b="1" i="0" sz="1700" u="none" cap="none" strike="noStrike">
              <a:solidFill>
                <a:schemeClr val="dk1"/>
              </a:solidFill>
              <a:latin typeface="Source Sans Pro"/>
              <a:ea typeface="Source Sans Pro"/>
              <a:cs typeface="Source Sans Pro"/>
              <a:sym typeface="Source Sans Pro"/>
            </a:endParaRPr>
          </a:p>
        </p:txBody>
      </p:sp>
      <p:sp>
        <p:nvSpPr>
          <p:cNvPr id="201" name="Google Shape;201;p10"/>
          <p:cNvSpPr/>
          <p:nvPr/>
        </p:nvSpPr>
        <p:spPr>
          <a:xfrm>
            <a:off x="3762325" y="2063400"/>
            <a:ext cx="306300" cy="3063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700"/>
              <a:buFont typeface="Arial"/>
              <a:buNone/>
            </a:pPr>
            <a:r>
              <a:rPr b="1" i="0" lang="en" sz="1700" u="none" cap="none" strike="noStrike">
                <a:solidFill>
                  <a:schemeClr val="dk1"/>
                </a:solidFill>
                <a:latin typeface="Source Sans Pro"/>
                <a:ea typeface="Source Sans Pro"/>
                <a:cs typeface="Source Sans Pro"/>
                <a:sym typeface="Source Sans Pro"/>
              </a:rPr>
              <a:t>8</a:t>
            </a:r>
            <a:endParaRPr b="1" i="0" sz="1700" u="none" cap="none" strike="noStrike">
              <a:solidFill>
                <a:schemeClr val="dk1"/>
              </a:solidFill>
              <a:latin typeface="Source Sans Pro"/>
              <a:ea typeface="Source Sans Pro"/>
              <a:cs typeface="Source Sans Pro"/>
              <a:sym typeface="Source Sans Pro"/>
            </a:endParaRPr>
          </a:p>
        </p:txBody>
      </p:sp>
      <p:sp>
        <p:nvSpPr>
          <p:cNvPr id="202" name="Google Shape;202;p10"/>
          <p:cNvSpPr/>
          <p:nvPr/>
        </p:nvSpPr>
        <p:spPr>
          <a:xfrm>
            <a:off x="4212825" y="2063400"/>
            <a:ext cx="306300" cy="3063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700"/>
              <a:buFont typeface="Arial"/>
              <a:buNone/>
            </a:pPr>
            <a:r>
              <a:rPr b="1" i="0" lang="en" sz="1700" u="none" cap="none" strike="noStrike">
                <a:solidFill>
                  <a:schemeClr val="dk1"/>
                </a:solidFill>
                <a:latin typeface="Source Sans Pro"/>
                <a:ea typeface="Source Sans Pro"/>
                <a:cs typeface="Source Sans Pro"/>
                <a:sym typeface="Source Sans Pro"/>
              </a:rPr>
              <a:t>9</a:t>
            </a:r>
            <a:endParaRPr b="1" i="0" sz="1700" u="none" cap="none" strike="noStrike">
              <a:solidFill>
                <a:schemeClr val="dk1"/>
              </a:solidFill>
              <a:latin typeface="Source Sans Pro"/>
              <a:ea typeface="Source Sans Pro"/>
              <a:cs typeface="Source Sans Pro"/>
              <a:sym typeface="Source Sans Pro"/>
            </a:endParaRPr>
          </a:p>
        </p:txBody>
      </p:sp>
      <p:sp>
        <p:nvSpPr>
          <p:cNvPr id="203" name="Google Shape;203;p10"/>
          <p:cNvSpPr/>
          <p:nvPr/>
        </p:nvSpPr>
        <p:spPr>
          <a:xfrm>
            <a:off x="4663325" y="2063400"/>
            <a:ext cx="306300" cy="3063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700"/>
              <a:buFont typeface="Arial"/>
              <a:buNone/>
            </a:pPr>
            <a:r>
              <a:rPr b="1" i="0" lang="en" sz="1700" u="none" cap="none" strike="noStrike">
                <a:solidFill>
                  <a:schemeClr val="dk1"/>
                </a:solidFill>
                <a:latin typeface="Source Sans Pro"/>
                <a:ea typeface="Source Sans Pro"/>
                <a:cs typeface="Source Sans Pro"/>
                <a:sym typeface="Source Sans Pro"/>
              </a:rPr>
              <a:t>0</a:t>
            </a:r>
            <a:endParaRPr b="1" i="0" sz="1700" u="none" cap="none" strike="noStrike">
              <a:solidFill>
                <a:schemeClr val="dk1"/>
              </a:solidFill>
              <a:latin typeface="Source Sans Pro"/>
              <a:ea typeface="Source Sans Pro"/>
              <a:cs typeface="Source Sans Pro"/>
              <a:sym typeface="Source Sans Pro"/>
            </a:endParaRPr>
          </a:p>
        </p:txBody>
      </p:sp>
      <p:sp>
        <p:nvSpPr>
          <p:cNvPr id="204" name="Google Shape;204;p10"/>
          <p:cNvSpPr/>
          <p:nvPr/>
        </p:nvSpPr>
        <p:spPr>
          <a:xfrm>
            <a:off x="608825" y="2574775"/>
            <a:ext cx="306300" cy="306300"/>
          </a:xfrm>
          <a:prstGeom prst="ellipse">
            <a:avLst/>
          </a:prstGeom>
          <a:solidFill>
            <a:schemeClr val="dk1"/>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700"/>
              <a:buFont typeface="Arial"/>
              <a:buNone/>
            </a:pPr>
            <a:r>
              <a:rPr b="1" i="0" lang="en" sz="1700" u="none" cap="none" strike="noStrike">
                <a:solidFill>
                  <a:schemeClr val="accent4"/>
                </a:solidFill>
                <a:latin typeface="Source Sans Pro"/>
                <a:ea typeface="Source Sans Pro"/>
                <a:cs typeface="Source Sans Pro"/>
                <a:sym typeface="Source Sans Pro"/>
              </a:rPr>
              <a:t>1</a:t>
            </a:r>
            <a:endParaRPr b="1" i="0" sz="1700" u="none" cap="none" strike="noStrike">
              <a:solidFill>
                <a:schemeClr val="accent4"/>
              </a:solidFill>
              <a:latin typeface="Source Sans Pro"/>
              <a:ea typeface="Source Sans Pro"/>
              <a:cs typeface="Source Sans Pro"/>
              <a:sym typeface="Source Sans Pro"/>
            </a:endParaRPr>
          </a:p>
        </p:txBody>
      </p:sp>
      <p:sp>
        <p:nvSpPr>
          <p:cNvPr id="205" name="Google Shape;205;p10"/>
          <p:cNvSpPr/>
          <p:nvPr/>
        </p:nvSpPr>
        <p:spPr>
          <a:xfrm>
            <a:off x="1059325" y="2574775"/>
            <a:ext cx="306300" cy="306300"/>
          </a:xfrm>
          <a:prstGeom prst="ellipse">
            <a:avLst/>
          </a:prstGeom>
          <a:solidFill>
            <a:schemeClr val="dk1"/>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700"/>
              <a:buFont typeface="Arial"/>
              <a:buNone/>
            </a:pPr>
            <a:r>
              <a:rPr b="1" i="0" lang="en" sz="1700" u="none" cap="none" strike="noStrike">
                <a:solidFill>
                  <a:schemeClr val="accent4"/>
                </a:solidFill>
                <a:latin typeface="Source Sans Pro"/>
                <a:ea typeface="Source Sans Pro"/>
                <a:cs typeface="Source Sans Pro"/>
                <a:sym typeface="Source Sans Pro"/>
              </a:rPr>
              <a:t>2</a:t>
            </a:r>
            <a:endParaRPr b="1" i="0" sz="1700" u="none" cap="none" strike="noStrike">
              <a:solidFill>
                <a:schemeClr val="accent4"/>
              </a:solidFill>
              <a:latin typeface="Source Sans Pro"/>
              <a:ea typeface="Source Sans Pro"/>
              <a:cs typeface="Source Sans Pro"/>
              <a:sym typeface="Source Sans Pro"/>
            </a:endParaRPr>
          </a:p>
        </p:txBody>
      </p:sp>
      <p:sp>
        <p:nvSpPr>
          <p:cNvPr id="206" name="Google Shape;206;p10"/>
          <p:cNvSpPr/>
          <p:nvPr/>
        </p:nvSpPr>
        <p:spPr>
          <a:xfrm>
            <a:off x="1509825" y="2574775"/>
            <a:ext cx="306300" cy="306300"/>
          </a:xfrm>
          <a:prstGeom prst="ellipse">
            <a:avLst/>
          </a:prstGeom>
          <a:solidFill>
            <a:schemeClr val="dk1"/>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700"/>
              <a:buFont typeface="Arial"/>
              <a:buNone/>
            </a:pPr>
            <a:r>
              <a:rPr b="1" i="0" lang="en" sz="1700" u="none" cap="none" strike="noStrike">
                <a:solidFill>
                  <a:schemeClr val="accent4"/>
                </a:solidFill>
                <a:latin typeface="Source Sans Pro"/>
                <a:ea typeface="Source Sans Pro"/>
                <a:cs typeface="Source Sans Pro"/>
                <a:sym typeface="Source Sans Pro"/>
              </a:rPr>
              <a:t>3</a:t>
            </a:r>
            <a:endParaRPr b="1" i="0" sz="1700" u="none" cap="none" strike="noStrike">
              <a:solidFill>
                <a:schemeClr val="accent4"/>
              </a:solidFill>
              <a:latin typeface="Source Sans Pro"/>
              <a:ea typeface="Source Sans Pro"/>
              <a:cs typeface="Source Sans Pro"/>
              <a:sym typeface="Source Sans Pro"/>
            </a:endParaRPr>
          </a:p>
        </p:txBody>
      </p:sp>
      <p:sp>
        <p:nvSpPr>
          <p:cNvPr id="207" name="Google Shape;207;p10"/>
          <p:cNvSpPr/>
          <p:nvPr/>
        </p:nvSpPr>
        <p:spPr>
          <a:xfrm>
            <a:off x="1960325" y="2574775"/>
            <a:ext cx="306300" cy="306300"/>
          </a:xfrm>
          <a:prstGeom prst="ellipse">
            <a:avLst/>
          </a:prstGeom>
          <a:solidFill>
            <a:schemeClr val="dk1"/>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700"/>
              <a:buFont typeface="Arial"/>
              <a:buNone/>
            </a:pPr>
            <a:r>
              <a:rPr b="1" i="0" lang="en" sz="1700" u="none" cap="none" strike="noStrike">
                <a:solidFill>
                  <a:schemeClr val="accent4"/>
                </a:solidFill>
                <a:latin typeface="Source Sans Pro"/>
                <a:ea typeface="Source Sans Pro"/>
                <a:cs typeface="Source Sans Pro"/>
                <a:sym typeface="Source Sans Pro"/>
              </a:rPr>
              <a:t>4</a:t>
            </a:r>
            <a:endParaRPr b="1" i="0" sz="1700" u="none" cap="none" strike="noStrike">
              <a:solidFill>
                <a:schemeClr val="accent4"/>
              </a:solidFill>
              <a:latin typeface="Source Sans Pro"/>
              <a:ea typeface="Source Sans Pro"/>
              <a:cs typeface="Source Sans Pro"/>
              <a:sym typeface="Source Sans Pro"/>
            </a:endParaRPr>
          </a:p>
        </p:txBody>
      </p:sp>
      <p:sp>
        <p:nvSpPr>
          <p:cNvPr id="208" name="Google Shape;208;p10"/>
          <p:cNvSpPr/>
          <p:nvPr/>
        </p:nvSpPr>
        <p:spPr>
          <a:xfrm>
            <a:off x="2410825" y="2574775"/>
            <a:ext cx="306300" cy="306300"/>
          </a:xfrm>
          <a:prstGeom prst="ellipse">
            <a:avLst/>
          </a:prstGeom>
          <a:solidFill>
            <a:schemeClr val="dk1"/>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700"/>
              <a:buFont typeface="Arial"/>
              <a:buNone/>
            </a:pPr>
            <a:r>
              <a:rPr b="1" i="0" lang="en" sz="1700" u="none" cap="none" strike="noStrike">
                <a:solidFill>
                  <a:schemeClr val="accent4"/>
                </a:solidFill>
                <a:latin typeface="Source Sans Pro"/>
                <a:ea typeface="Source Sans Pro"/>
                <a:cs typeface="Source Sans Pro"/>
                <a:sym typeface="Source Sans Pro"/>
              </a:rPr>
              <a:t>5</a:t>
            </a:r>
            <a:endParaRPr b="1" i="0" sz="1700" u="none" cap="none" strike="noStrike">
              <a:solidFill>
                <a:schemeClr val="accent4"/>
              </a:solidFill>
              <a:latin typeface="Source Sans Pro"/>
              <a:ea typeface="Source Sans Pro"/>
              <a:cs typeface="Source Sans Pro"/>
              <a:sym typeface="Source Sans Pro"/>
            </a:endParaRPr>
          </a:p>
        </p:txBody>
      </p:sp>
      <p:sp>
        <p:nvSpPr>
          <p:cNvPr id="209" name="Google Shape;209;p10"/>
          <p:cNvSpPr/>
          <p:nvPr/>
        </p:nvSpPr>
        <p:spPr>
          <a:xfrm>
            <a:off x="2861325" y="2574775"/>
            <a:ext cx="306300" cy="306300"/>
          </a:xfrm>
          <a:prstGeom prst="ellipse">
            <a:avLst/>
          </a:prstGeom>
          <a:solidFill>
            <a:schemeClr val="dk1"/>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700"/>
              <a:buFont typeface="Arial"/>
              <a:buNone/>
            </a:pPr>
            <a:r>
              <a:rPr b="1" i="0" lang="en" sz="1700" u="none" cap="none" strike="noStrike">
                <a:solidFill>
                  <a:schemeClr val="accent4"/>
                </a:solidFill>
                <a:latin typeface="Source Sans Pro"/>
                <a:ea typeface="Source Sans Pro"/>
                <a:cs typeface="Source Sans Pro"/>
                <a:sym typeface="Source Sans Pro"/>
              </a:rPr>
              <a:t>6</a:t>
            </a:r>
            <a:endParaRPr b="1" i="0" sz="1700" u="none" cap="none" strike="noStrike">
              <a:solidFill>
                <a:schemeClr val="accent4"/>
              </a:solidFill>
              <a:latin typeface="Source Sans Pro"/>
              <a:ea typeface="Source Sans Pro"/>
              <a:cs typeface="Source Sans Pro"/>
              <a:sym typeface="Source Sans Pro"/>
            </a:endParaRPr>
          </a:p>
        </p:txBody>
      </p:sp>
      <p:sp>
        <p:nvSpPr>
          <p:cNvPr id="210" name="Google Shape;210;p10"/>
          <p:cNvSpPr/>
          <p:nvPr/>
        </p:nvSpPr>
        <p:spPr>
          <a:xfrm>
            <a:off x="3311825" y="2574775"/>
            <a:ext cx="306300" cy="306300"/>
          </a:xfrm>
          <a:prstGeom prst="ellipse">
            <a:avLst/>
          </a:prstGeom>
          <a:solidFill>
            <a:schemeClr val="dk1"/>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700"/>
              <a:buFont typeface="Arial"/>
              <a:buNone/>
            </a:pPr>
            <a:r>
              <a:rPr b="1" i="0" lang="en" sz="1700" u="none" cap="none" strike="noStrike">
                <a:solidFill>
                  <a:schemeClr val="accent4"/>
                </a:solidFill>
                <a:latin typeface="Source Sans Pro"/>
                <a:ea typeface="Source Sans Pro"/>
                <a:cs typeface="Source Sans Pro"/>
                <a:sym typeface="Source Sans Pro"/>
              </a:rPr>
              <a:t>7</a:t>
            </a:r>
            <a:endParaRPr b="1" i="0" sz="1700" u="none" cap="none" strike="noStrike">
              <a:solidFill>
                <a:schemeClr val="accent4"/>
              </a:solidFill>
              <a:latin typeface="Source Sans Pro"/>
              <a:ea typeface="Source Sans Pro"/>
              <a:cs typeface="Source Sans Pro"/>
              <a:sym typeface="Source Sans Pro"/>
            </a:endParaRPr>
          </a:p>
        </p:txBody>
      </p:sp>
      <p:sp>
        <p:nvSpPr>
          <p:cNvPr id="211" name="Google Shape;211;p10"/>
          <p:cNvSpPr/>
          <p:nvPr/>
        </p:nvSpPr>
        <p:spPr>
          <a:xfrm>
            <a:off x="3762325" y="2574775"/>
            <a:ext cx="306300" cy="306300"/>
          </a:xfrm>
          <a:prstGeom prst="ellipse">
            <a:avLst/>
          </a:prstGeom>
          <a:solidFill>
            <a:schemeClr val="dk1"/>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700"/>
              <a:buFont typeface="Arial"/>
              <a:buNone/>
            </a:pPr>
            <a:r>
              <a:rPr b="1" i="0" lang="en" sz="1700" u="none" cap="none" strike="noStrike">
                <a:solidFill>
                  <a:schemeClr val="accent4"/>
                </a:solidFill>
                <a:latin typeface="Source Sans Pro"/>
                <a:ea typeface="Source Sans Pro"/>
                <a:cs typeface="Source Sans Pro"/>
                <a:sym typeface="Source Sans Pro"/>
              </a:rPr>
              <a:t>8</a:t>
            </a:r>
            <a:endParaRPr b="1" i="0" sz="1700" u="none" cap="none" strike="noStrike">
              <a:solidFill>
                <a:schemeClr val="accent4"/>
              </a:solidFill>
              <a:latin typeface="Source Sans Pro"/>
              <a:ea typeface="Source Sans Pro"/>
              <a:cs typeface="Source Sans Pro"/>
              <a:sym typeface="Source Sans Pro"/>
            </a:endParaRPr>
          </a:p>
        </p:txBody>
      </p:sp>
      <p:sp>
        <p:nvSpPr>
          <p:cNvPr id="212" name="Google Shape;212;p10"/>
          <p:cNvSpPr/>
          <p:nvPr/>
        </p:nvSpPr>
        <p:spPr>
          <a:xfrm>
            <a:off x="4212825" y="2574775"/>
            <a:ext cx="306300" cy="306300"/>
          </a:xfrm>
          <a:prstGeom prst="ellipse">
            <a:avLst/>
          </a:prstGeom>
          <a:solidFill>
            <a:schemeClr val="dk1"/>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700"/>
              <a:buFont typeface="Arial"/>
              <a:buNone/>
            </a:pPr>
            <a:r>
              <a:rPr b="1" i="0" lang="en" sz="1700" u="none" cap="none" strike="noStrike">
                <a:solidFill>
                  <a:schemeClr val="accent4"/>
                </a:solidFill>
                <a:latin typeface="Source Sans Pro"/>
                <a:ea typeface="Source Sans Pro"/>
                <a:cs typeface="Source Sans Pro"/>
                <a:sym typeface="Source Sans Pro"/>
              </a:rPr>
              <a:t>9</a:t>
            </a:r>
            <a:endParaRPr b="1" i="0" sz="1700" u="none" cap="none" strike="noStrike">
              <a:solidFill>
                <a:schemeClr val="accent4"/>
              </a:solidFill>
              <a:latin typeface="Source Sans Pro"/>
              <a:ea typeface="Source Sans Pro"/>
              <a:cs typeface="Source Sans Pro"/>
              <a:sym typeface="Source Sans Pro"/>
            </a:endParaRPr>
          </a:p>
        </p:txBody>
      </p:sp>
      <p:sp>
        <p:nvSpPr>
          <p:cNvPr id="213" name="Google Shape;213;p10"/>
          <p:cNvSpPr/>
          <p:nvPr/>
        </p:nvSpPr>
        <p:spPr>
          <a:xfrm>
            <a:off x="4663325" y="2574775"/>
            <a:ext cx="306300" cy="306300"/>
          </a:xfrm>
          <a:prstGeom prst="ellipse">
            <a:avLst/>
          </a:prstGeom>
          <a:solidFill>
            <a:schemeClr val="dk1"/>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700"/>
              <a:buFont typeface="Arial"/>
              <a:buNone/>
            </a:pPr>
            <a:r>
              <a:rPr b="1" i="0" lang="en" sz="1700" u="none" cap="none" strike="noStrike">
                <a:solidFill>
                  <a:schemeClr val="accent4"/>
                </a:solidFill>
                <a:latin typeface="Source Sans Pro"/>
                <a:ea typeface="Source Sans Pro"/>
                <a:cs typeface="Source Sans Pro"/>
                <a:sym typeface="Source Sans Pro"/>
              </a:rPr>
              <a:t>0</a:t>
            </a:r>
            <a:endParaRPr b="1" i="0" sz="1700" u="none" cap="none" strike="noStrike">
              <a:solidFill>
                <a:schemeClr val="accent4"/>
              </a:solidFill>
              <a:latin typeface="Source Sans Pro"/>
              <a:ea typeface="Source Sans Pro"/>
              <a:cs typeface="Source Sans Pro"/>
              <a:sym typeface="Source Sans Pro"/>
            </a:endParaRPr>
          </a:p>
        </p:txBody>
      </p:sp>
      <p:sp>
        <p:nvSpPr>
          <p:cNvPr id="214" name="Google Shape;214;p10"/>
          <p:cNvSpPr/>
          <p:nvPr/>
        </p:nvSpPr>
        <p:spPr>
          <a:xfrm>
            <a:off x="5564325" y="2063400"/>
            <a:ext cx="306300" cy="3063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700"/>
              <a:buFont typeface="Arial"/>
              <a:buNone/>
            </a:pPr>
            <a:r>
              <a:rPr b="1" i="0" lang="en" sz="1700" u="none" cap="none" strike="noStrike">
                <a:solidFill>
                  <a:schemeClr val="dk1"/>
                </a:solidFill>
                <a:latin typeface="Source Sans Pro"/>
                <a:ea typeface="Source Sans Pro"/>
                <a:cs typeface="Source Sans Pro"/>
                <a:sym typeface="Source Sans Pro"/>
              </a:rPr>
              <a:t>A</a:t>
            </a:r>
            <a:endParaRPr b="1" i="0" sz="1700" u="none" cap="none" strike="noStrike">
              <a:solidFill>
                <a:schemeClr val="dk1"/>
              </a:solidFill>
              <a:latin typeface="Source Sans Pro"/>
              <a:ea typeface="Source Sans Pro"/>
              <a:cs typeface="Source Sans Pro"/>
              <a:sym typeface="Source Sans Pro"/>
            </a:endParaRPr>
          </a:p>
        </p:txBody>
      </p:sp>
      <p:sp>
        <p:nvSpPr>
          <p:cNvPr id="215" name="Google Shape;215;p10"/>
          <p:cNvSpPr/>
          <p:nvPr/>
        </p:nvSpPr>
        <p:spPr>
          <a:xfrm>
            <a:off x="6014825" y="2063400"/>
            <a:ext cx="306300" cy="3063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700"/>
              <a:buFont typeface="Arial"/>
              <a:buNone/>
            </a:pPr>
            <a:r>
              <a:rPr b="1" i="0" lang="en" sz="1700" u="none" cap="none" strike="noStrike">
                <a:solidFill>
                  <a:schemeClr val="dk1"/>
                </a:solidFill>
                <a:latin typeface="Source Sans Pro"/>
                <a:ea typeface="Source Sans Pro"/>
                <a:cs typeface="Source Sans Pro"/>
                <a:sym typeface="Source Sans Pro"/>
              </a:rPr>
              <a:t>B</a:t>
            </a:r>
            <a:endParaRPr b="1" i="0" sz="1700" u="none" cap="none" strike="noStrike">
              <a:solidFill>
                <a:schemeClr val="dk1"/>
              </a:solidFill>
              <a:latin typeface="Source Sans Pro"/>
              <a:ea typeface="Source Sans Pro"/>
              <a:cs typeface="Source Sans Pro"/>
              <a:sym typeface="Source Sans Pro"/>
            </a:endParaRPr>
          </a:p>
        </p:txBody>
      </p:sp>
      <p:sp>
        <p:nvSpPr>
          <p:cNvPr id="216" name="Google Shape;216;p10"/>
          <p:cNvSpPr/>
          <p:nvPr/>
        </p:nvSpPr>
        <p:spPr>
          <a:xfrm>
            <a:off x="6465325" y="2063400"/>
            <a:ext cx="306300" cy="3063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700"/>
              <a:buFont typeface="Arial"/>
              <a:buNone/>
            </a:pPr>
            <a:r>
              <a:rPr b="1" i="0" lang="en" sz="1700" u="none" cap="none" strike="noStrike">
                <a:solidFill>
                  <a:schemeClr val="dk1"/>
                </a:solidFill>
                <a:latin typeface="Source Sans Pro"/>
                <a:ea typeface="Source Sans Pro"/>
                <a:cs typeface="Source Sans Pro"/>
                <a:sym typeface="Source Sans Pro"/>
              </a:rPr>
              <a:t>C</a:t>
            </a:r>
            <a:endParaRPr b="1" i="0" sz="1700" u="none" cap="none" strike="noStrike">
              <a:solidFill>
                <a:schemeClr val="dk1"/>
              </a:solidFill>
              <a:latin typeface="Source Sans Pro"/>
              <a:ea typeface="Source Sans Pro"/>
              <a:cs typeface="Source Sans Pro"/>
              <a:sym typeface="Source Sans Pro"/>
            </a:endParaRPr>
          </a:p>
        </p:txBody>
      </p:sp>
      <p:sp>
        <p:nvSpPr>
          <p:cNvPr id="217" name="Google Shape;217;p10"/>
          <p:cNvSpPr/>
          <p:nvPr/>
        </p:nvSpPr>
        <p:spPr>
          <a:xfrm>
            <a:off x="6915825" y="2063400"/>
            <a:ext cx="306300" cy="3063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700"/>
              <a:buFont typeface="Arial"/>
              <a:buNone/>
            </a:pPr>
            <a:r>
              <a:rPr b="1" i="0" lang="en" sz="1700" u="none" cap="none" strike="noStrike">
                <a:solidFill>
                  <a:schemeClr val="dk1"/>
                </a:solidFill>
                <a:latin typeface="Source Sans Pro"/>
                <a:ea typeface="Source Sans Pro"/>
                <a:cs typeface="Source Sans Pro"/>
                <a:sym typeface="Source Sans Pro"/>
              </a:rPr>
              <a:t>D</a:t>
            </a:r>
            <a:endParaRPr b="1" i="0" sz="1700" u="none" cap="none" strike="noStrike">
              <a:solidFill>
                <a:schemeClr val="dk1"/>
              </a:solidFill>
              <a:latin typeface="Source Sans Pro"/>
              <a:ea typeface="Source Sans Pro"/>
              <a:cs typeface="Source Sans Pro"/>
              <a:sym typeface="Source Sans Pro"/>
            </a:endParaRPr>
          </a:p>
        </p:txBody>
      </p:sp>
      <p:sp>
        <p:nvSpPr>
          <p:cNvPr id="218" name="Google Shape;218;p10"/>
          <p:cNvSpPr/>
          <p:nvPr/>
        </p:nvSpPr>
        <p:spPr>
          <a:xfrm>
            <a:off x="7366325" y="2063400"/>
            <a:ext cx="306300" cy="3063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700"/>
              <a:buFont typeface="Arial"/>
              <a:buNone/>
            </a:pPr>
            <a:r>
              <a:rPr b="1" i="0" lang="en" sz="1700" u="none" cap="none" strike="noStrike">
                <a:solidFill>
                  <a:schemeClr val="dk1"/>
                </a:solidFill>
                <a:latin typeface="Source Sans Pro"/>
                <a:ea typeface="Source Sans Pro"/>
                <a:cs typeface="Source Sans Pro"/>
                <a:sym typeface="Source Sans Pro"/>
              </a:rPr>
              <a:t>E</a:t>
            </a:r>
            <a:endParaRPr b="1" i="0" sz="1700" u="none" cap="none" strike="noStrike">
              <a:solidFill>
                <a:schemeClr val="dk1"/>
              </a:solidFill>
              <a:latin typeface="Source Sans Pro"/>
              <a:ea typeface="Source Sans Pro"/>
              <a:cs typeface="Source Sans Pro"/>
              <a:sym typeface="Source Sans Pro"/>
            </a:endParaRPr>
          </a:p>
        </p:txBody>
      </p:sp>
      <p:sp>
        <p:nvSpPr>
          <p:cNvPr id="219" name="Google Shape;219;p10"/>
          <p:cNvSpPr/>
          <p:nvPr/>
        </p:nvSpPr>
        <p:spPr>
          <a:xfrm>
            <a:off x="5564325" y="2574775"/>
            <a:ext cx="306300" cy="306300"/>
          </a:xfrm>
          <a:prstGeom prst="ellipse">
            <a:avLst/>
          </a:prstGeom>
          <a:solidFill>
            <a:schemeClr val="dk1"/>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700"/>
              <a:buFont typeface="Arial"/>
              <a:buNone/>
            </a:pPr>
            <a:r>
              <a:rPr b="1" i="0" lang="en" sz="1700" u="none" cap="none" strike="noStrike">
                <a:solidFill>
                  <a:schemeClr val="accent4"/>
                </a:solidFill>
                <a:latin typeface="Source Sans Pro"/>
                <a:ea typeface="Source Sans Pro"/>
                <a:cs typeface="Source Sans Pro"/>
                <a:sym typeface="Source Sans Pro"/>
              </a:rPr>
              <a:t>a</a:t>
            </a:r>
            <a:endParaRPr b="1" i="0" sz="1700" u="none" cap="none" strike="noStrike">
              <a:solidFill>
                <a:schemeClr val="accent4"/>
              </a:solidFill>
              <a:latin typeface="Source Sans Pro"/>
              <a:ea typeface="Source Sans Pro"/>
              <a:cs typeface="Source Sans Pro"/>
              <a:sym typeface="Source Sans Pro"/>
            </a:endParaRPr>
          </a:p>
        </p:txBody>
      </p:sp>
      <p:sp>
        <p:nvSpPr>
          <p:cNvPr id="220" name="Google Shape;220;p10"/>
          <p:cNvSpPr/>
          <p:nvPr/>
        </p:nvSpPr>
        <p:spPr>
          <a:xfrm>
            <a:off x="6014825" y="2574775"/>
            <a:ext cx="306300" cy="306300"/>
          </a:xfrm>
          <a:prstGeom prst="ellipse">
            <a:avLst/>
          </a:prstGeom>
          <a:solidFill>
            <a:schemeClr val="dk1"/>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700"/>
              <a:buFont typeface="Arial"/>
              <a:buNone/>
            </a:pPr>
            <a:r>
              <a:rPr b="1" i="0" lang="en" sz="1700" u="none" cap="none" strike="noStrike">
                <a:solidFill>
                  <a:schemeClr val="accent4"/>
                </a:solidFill>
                <a:latin typeface="Source Sans Pro"/>
                <a:ea typeface="Source Sans Pro"/>
                <a:cs typeface="Source Sans Pro"/>
                <a:sym typeface="Source Sans Pro"/>
              </a:rPr>
              <a:t>b</a:t>
            </a:r>
            <a:endParaRPr b="1" i="0" sz="1700" u="none" cap="none" strike="noStrike">
              <a:solidFill>
                <a:schemeClr val="accent4"/>
              </a:solidFill>
              <a:latin typeface="Source Sans Pro"/>
              <a:ea typeface="Source Sans Pro"/>
              <a:cs typeface="Source Sans Pro"/>
              <a:sym typeface="Source Sans Pro"/>
            </a:endParaRPr>
          </a:p>
        </p:txBody>
      </p:sp>
      <p:sp>
        <p:nvSpPr>
          <p:cNvPr id="221" name="Google Shape;221;p10"/>
          <p:cNvSpPr/>
          <p:nvPr/>
        </p:nvSpPr>
        <p:spPr>
          <a:xfrm>
            <a:off x="6465325" y="2574775"/>
            <a:ext cx="306300" cy="306300"/>
          </a:xfrm>
          <a:prstGeom prst="ellipse">
            <a:avLst/>
          </a:prstGeom>
          <a:solidFill>
            <a:schemeClr val="dk1"/>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700"/>
              <a:buFont typeface="Arial"/>
              <a:buNone/>
            </a:pPr>
            <a:r>
              <a:rPr b="1" i="0" lang="en" sz="1700" u="none" cap="none" strike="noStrike">
                <a:solidFill>
                  <a:schemeClr val="accent4"/>
                </a:solidFill>
                <a:latin typeface="Source Sans Pro"/>
                <a:ea typeface="Source Sans Pro"/>
                <a:cs typeface="Source Sans Pro"/>
                <a:sym typeface="Source Sans Pro"/>
              </a:rPr>
              <a:t>c</a:t>
            </a:r>
            <a:endParaRPr b="1" i="0" sz="1700" u="none" cap="none" strike="noStrike">
              <a:solidFill>
                <a:schemeClr val="accent4"/>
              </a:solidFill>
              <a:latin typeface="Source Sans Pro"/>
              <a:ea typeface="Source Sans Pro"/>
              <a:cs typeface="Source Sans Pro"/>
              <a:sym typeface="Source Sans Pro"/>
            </a:endParaRPr>
          </a:p>
        </p:txBody>
      </p:sp>
      <p:sp>
        <p:nvSpPr>
          <p:cNvPr id="222" name="Google Shape;222;p10"/>
          <p:cNvSpPr/>
          <p:nvPr/>
        </p:nvSpPr>
        <p:spPr>
          <a:xfrm>
            <a:off x="6915825" y="2574775"/>
            <a:ext cx="306300" cy="306300"/>
          </a:xfrm>
          <a:prstGeom prst="ellipse">
            <a:avLst/>
          </a:prstGeom>
          <a:solidFill>
            <a:schemeClr val="dk1"/>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700"/>
              <a:buFont typeface="Arial"/>
              <a:buNone/>
            </a:pPr>
            <a:r>
              <a:rPr b="1" i="0" lang="en" sz="1700" u="none" cap="none" strike="noStrike">
                <a:solidFill>
                  <a:schemeClr val="accent4"/>
                </a:solidFill>
                <a:latin typeface="Source Sans Pro"/>
                <a:ea typeface="Source Sans Pro"/>
                <a:cs typeface="Source Sans Pro"/>
                <a:sym typeface="Source Sans Pro"/>
              </a:rPr>
              <a:t>d</a:t>
            </a:r>
            <a:endParaRPr b="1" i="0" sz="1700" u="none" cap="none" strike="noStrike">
              <a:solidFill>
                <a:schemeClr val="accent4"/>
              </a:solidFill>
              <a:latin typeface="Source Sans Pro"/>
              <a:ea typeface="Source Sans Pro"/>
              <a:cs typeface="Source Sans Pro"/>
              <a:sym typeface="Source Sans Pro"/>
            </a:endParaRPr>
          </a:p>
        </p:txBody>
      </p:sp>
      <p:sp>
        <p:nvSpPr>
          <p:cNvPr id="223" name="Google Shape;223;p10"/>
          <p:cNvSpPr/>
          <p:nvPr/>
        </p:nvSpPr>
        <p:spPr>
          <a:xfrm>
            <a:off x="7366325" y="2574775"/>
            <a:ext cx="306300" cy="306300"/>
          </a:xfrm>
          <a:prstGeom prst="ellipse">
            <a:avLst/>
          </a:prstGeom>
          <a:solidFill>
            <a:schemeClr val="dk1"/>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700"/>
              <a:buFont typeface="Arial"/>
              <a:buNone/>
            </a:pPr>
            <a:r>
              <a:rPr b="1" i="0" lang="en" sz="1700" u="none" cap="none" strike="noStrike">
                <a:solidFill>
                  <a:schemeClr val="accent4"/>
                </a:solidFill>
                <a:latin typeface="Source Sans Pro"/>
                <a:ea typeface="Source Sans Pro"/>
                <a:cs typeface="Source Sans Pro"/>
                <a:sym typeface="Source Sans Pro"/>
              </a:rPr>
              <a:t>e</a:t>
            </a:r>
            <a:endParaRPr b="1" i="0" sz="1700" u="none" cap="none" strike="noStrike">
              <a:solidFill>
                <a:schemeClr val="accent4"/>
              </a:solidFill>
              <a:latin typeface="Source Sans Pro"/>
              <a:ea typeface="Source Sans Pro"/>
              <a:cs typeface="Source Sans Pro"/>
              <a:sym typeface="Source Sans Pro"/>
            </a:endParaRPr>
          </a:p>
        </p:txBody>
      </p:sp>
      <p:pic>
        <p:nvPicPr>
          <p:cNvPr id="224" name="Google Shape;224;p10"/>
          <p:cNvPicPr preferRelativeResize="0"/>
          <p:nvPr/>
        </p:nvPicPr>
        <p:blipFill rotWithShape="1">
          <a:blip r:embed="rId3">
            <a:alphaModFix/>
          </a:blip>
          <a:srcRect b="0" l="0" r="0" t="0"/>
          <a:stretch/>
        </p:blipFill>
        <p:spPr>
          <a:xfrm>
            <a:off x="608825" y="3329701"/>
            <a:ext cx="646574" cy="646574"/>
          </a:xfrm>
          <a:prstGeom prst="rect">
            <a:avLst/>
          </a:prstGeom>
          <a:noFill/>
          <a:ln>
            <a:noFill/>
          </a:ln>
        </p:spPr>
      </p:pic>
      <p:pic>
        <p:nvPicPr>
          <p:cNvPr id="225" name="Google Shape;225;p10"/>
          <p:cNvPicPr preferRelativeResize="0"/>
          <p:nvPr/>
        </p:nvPicPr>
        <p:blipFill rotWithShape="1">
          <a:blip r:embed="rId4">
            <a:alphaModFix/>
          </a:blip>
          <a:srcRect b="0" l="0" r="0" t="0"/>
          <a:stretch/>
        </p:blipFill>
        <p:spPr>
          <a:xfrm>
            <a:off x="1375975" y="3329701"/>
            <a:ext cx="646574" cy="646574"/>
          </a:xfrm>
          <a:prstGeom prst="rect">
            <a:avLst/>
          </a:prstGeom>
          <a:noFill/>
          <a:ln>
            <a:noFill/>
          </a:ln>
        </p:spPr>
      </p:pic>
      <p:pic>
        <p:nvPicPr>
          <p:cNvPr id="226" name="Google Shape;226;p10"/>
          <p:cNvPicPr preferRelativeResize="0"/>
          <p:nvPr/>
        </p:nvPicPr>
        <p:blipFill rotWithShape="1">
          <a:blip r:embed="rId5">
            <a:alphaModFix/>
          </a:blip>
          <a:srcRect b="0" l="0" r="0" t="0"/>
          <a:stretch/>
        </p:blipFill>
        <p:spPr>
          <a:xfrm>
            <a:off x="2143125" y="3329701"/>
            <a:ext cx="646574" cy="646574"/>
          </a:xfrm>
          <a:prstGeom prst="rect">
            <a:avLst/>
          </a:prstGeom>
          <a:noFill/>
          <a:ln>
            <a:noFill/>
          </a:ln>
        </p:spPr>
      </p:pic>
      <p:sp>
        <p:nvSpPr>
          <p:cNvPr id="227" name="Google Shape;227;p10"/>
          <p:cNvSpPr txBox="1"/>
          <p:nvPr>
            <p:ph idx="4294967295" type="subTitle"/>
          </p:nvPr>
        </p:nvSpPr>
        <p:spPr>
          <a:xfrm>
            <a:off x="4089400" y="4630425"/>
            <a:ext cx="3530700" cy="193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1600"/>
              </a:spcAft>
              <a:buClr>
                <a:schemeClr val="lt1"/>
              </a:buClr>
              <a:buSzPts val="2400"/>
              <a:buFont typeface="Source Sans Pro"/>
              <a:buNone/>
            </a:pPr>
            <a:r>
              <a:rPr b="0" i="0" lang="en" sz="1200" u="none" cap="none" strike="noStrike">
                <a:solidFill>
                  <a:schemeClr val="lt1"/>
                </a:solidFill>
                <a:latin typeface="Source Sans Pro"/>
                <a:ea typeface="Source Sans Pro"/>
                <a:cs typeface="Source Sans Pro"/>
                <a:sym typeface="Source Sans Pro"/>
              </a:rPr>
              <a:t>Presentation Title</a:t>
            </a:r>
            <a:endParaRPr b="0" i="0" sz="1200" u="none" cap="none" strike="noStrike">
              <a:solidFill>
                <a:schemeClr val="lt1"/>
              </a:solidFill>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1"/>
          <p:cNvSpPr txBox="1"/>
          <p:nvPr>
            <p:ph type="title"/>
          </p:nvPr>
        </p:nvSpPr>
        <p:spPr>
          <a:xfrm>
            <a:off x="633375" y="495300"/>
            <a:ext cx="2414700" cy="5613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2000"/>
              <a:buNone/>
            </a:pPr>
            <a:r>
              <a:rPr lang="en"/>
              <a:t>Graphic Elements</a:t>
            </a:r>
            <a:endParaRPr/>
          </a:p>
        </p:txBody>
      </p:sp>
      <p:sp>
        <p:nvSpPr>
          <p:cNvPr id="233" name="Google Shape;233;p11"/>
          <p:cNvSpPr txBox="1"/>
          <p:nvPr/>
        </p:nvSpPr>
        <p:spPr>
          <a:xfrm>
            <a:off x="576750" y="1046525"/>
            <a:ext cx="39954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lt1"/>
                </a:solidFill>
                <a:latin typeface="Source Sans Pro"/>
                <a:ea typeface="Source Sans Pro"/>
                <a:cs typeface="Source Sans Pro"/>
                <a:sym typeface="Source Sans Pro"/>
              </a:rPr>
              <a:t>Copy and paste these graphic </a:t>
            </a:r>
            <a:br>
              <a:rPr b="0" i="0" lang="en" sz="1600" u="none" cap="none" strike="noStrike">
                <a:solidFill>
                  <a:schemeClr val="lt1"/>
                </a:solidFill>
                <a:latin typeface="Source Sans Pro"/>
                <a:ea typeface="Source Sans Pro"/>
                <a:cs typeface="Source Sans Pro"/>
                <a:sym typeface="Source Sans Pro"/>
              </a:rPr>
            </a:br>
            <a:r>
              <a:rPr b="0" i="0" lang="en" sz="1600" u="none" cap="none" strike="noStrike">
                <a:solidFill>
                  <a:schemeClr val="lt1"/>
                </a:solidFill>
                <a:latin typeface="Source Sans Pro"/>
                <a:ea typeface="Source Sans Pro"/>
                <a:cs typeface="Source Sans Pro"/>
                <a:sym typeface="Source Sans Pro"/>
              </a:rPr>
              <a:t>elements to use over photos. </a:t>
            </a:r>
            <a:endParaRPr b="0" i="0" sz="1600" u="none" cap="none" strike="noStrike">
              <a:solidFill>
                <a:schemeClr val="lt1"/>
              </a:solidFill>
              <a:latin typeface="Source Sans Pro"/>
              <a:ea typeface="Source Sans Pro"/>
              <a:cs typeface="Source Sans Pro"/>
              <a:sym typeface="Source Sans Pro"/>
            </a:endParaRPr>
          </a:p>
        </p:txBody>
      </p:sp>
      <p:pic>
        <p:nvPicPr>
          <p:cNvPr id="234" name="Google Shape;234;p11"/>
          <p:cNvPicPr preferRelativeResize="0"/>
          <p:nvPr/>
        </p:nvPicPr>
        <p:blipFill rotWithShape="1">
          <a:blip r:embed="rId3">
            <a:alphaModFix/>
          </a:blip>
          <a:srcRect b="0" l="0" r="0" t="0"/>
          <a:stretch/>
        </p:blipFill>
        <p:spPr>
          <a:xfrm>
            <a:off x="451297" y="2228850"/>
            <a:ext cx="4120699" cy="1723650"/>
          </a:xfrm>
          <a:prstGeom prst="rect">
            <a:avLst/>
          </a:prstGeom>
          <a:noFill/>
          <a:ln>
            <a:noFill/>
          </a:ln>
          <a:effectLst>
            <a:outerShdw blurRad="57150" rotWithShape="0" algn="bl" dir="5400000" dist="19050">
              <a:srgbClr val="000000">
                <a:alpha val="35686"/>
              </a:srgbClr>
            </a:outerShdw>
          </a:effectLst>
        </p:spPr>
      </p:pic>
      <p:pic>
        <p:nvPicPr>
          <p:cNvPr id="235" name="Google Shape;235;p11"/>
          <p:cNvPicPr preferRelativeResize="0"/>
          <p:nvPr/>
        </p:nvPicPr>
        <p:blipFill rotWithShape="1">
          <a:blip r:embed="rId4">
            <a:alphaModFix/>
          </a:blip>
          <a:srcRect b="0" l="0" r="0" t="0"/>
          <a:stretch/>
        </p:blipFill>
        <p:spPr>
          <a:xfrm>
            <a:off x="4797650" y="2227545"/>
            <a:ext cx="4120700" cy="1726260"/>
          </a:xfrm>
          <a:prstGeom prst="rect">
            <a:avLst/>
          </a:prstGeom>
          <a:noFill/>
          <a:ln>
            <a:noFill/>
          </a:ln>
        </p:spPr>
      </p:pic>
      <p:sp>
        <p:nvSpPr>
          <p:cNvPr id="236" name="Google Shape;236;p11"/>
          <p:cNvSpPr txBox="1"/>
          <p:nvPr/>
        </p:nvSpPr>
        <p:spPr>
          <a:xfrm>
            <a:off x="4922950" y="1046525"/>
            <a:ext cx="39954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lt1"/>
                </a:solidFill>
                <a:latin typeface="Source Sans Pro"/>
                <a:ea typeface="Source Sans Pro"/>
                <a:cs typeface="Source Sans Pro"/>
                <a:sym typeface="Source Sans Pro"/>
              </a:rPr>
              <a:t>When scaling elements, always hit SHIFT while dragging from a corner in order to maintain proper proportions.</a:t>
            </a:r>
            <a:endParaRPr b="0" i="0" sz="1600" u="none" cap="none" strike="noStrike">
              <a:solidFill>
                <a:schemeClr val="lt1"/>
              </a:solidFill>
              <a:latin typeface="Source Sans Pro"/>
              <a:ea typeface="Source Sans Pro"/>
              <a:cs typeface="Source Sans Pro"/>
              <a:sym typeface="Source Sans Pro"/>
            </a:endParaRPr>
          </a:p>
        </p:txBody>
      </p:sp>
      <p:pic>
        <p:nvPicPr>
          <p:cNvPr id="237" name="Google Shape;237;p11"/>
          <p:cNvPicPr preferRelativeResize="0"/>
          <p:nvPr/>
        </p:nvPicPr>
        <p:blipFill rotWithShape="1">
          <a:blip r:embed="rId5">
            <a:alphaModFix/>
          </a:blip>
          <a:srcRect b="0" l="0" r="0" t="0"/>
          <a:stretch/>
        </p:blipFill>
        <p:spPr>
          <a:xfrm>
            <a:off x="7400925" y="4211425"/>
            <a:ext cx="1398012" cy="677100"/>
          </a:xfrm>
          <a:prstGeom prst="rect">
            <a:avLst/>
          </a:prstGeom>
          <a:noFill/>
          <a:ln>
            <a:noFill/>
          </a:ln>
        </p:spPr>
      </p:pic>
      <p:sp>
        <p:nvSpPr>
          <p:cNvPr id="238" name="Google Shape;238;p11"/>
          <p:cNvSpPr/>
          <p:nvPr/>
        </p:nvSpPr>
        <p:spPr>
          <a:xfrm>
            <a:off x="7315200" y="4667250"/>
            <a:ext cx="304800" cy="304800"/>
          </a:xfrm>
          <a:prstGeom prst="ellipse">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11"/>
          <p:cNvSpPr/>
          <p:nvPr/>
        </p:nvSpPr>
        <p:spPr>
          <a:xfrm>
            <a:off x="8613550" y="4667250"/>
            <a:ext cx="304800" cy="304800"/>
          </a:xfrm>
          <a:prstGeom prst="ellipse">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1"/>
          <p:cNvSpPr/>
          <p:nvPr/>
        </p:nvSpPr>
        <p:spPr>
          <a:xfrm>
            <a:off x="7315200" y="4145275"/>
            <a:ext cx="304800" cy="304800"/>
          </a:xfrm>
          <a:prstGeom prst="ellipse">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11"/>
          <p:cNvSpPr/>
          <p:nvPr/>
        </p:nvSpPr>
        <p:spPr>
          <a:xfrm>
            <a:off x="8613550" y="4145275"/>
            <a:ext cx="304800" cy="304800"/>
          </a:xfrm>
          <a:prstGeom prst="ellipse">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12"/>
          <p:cNvPicPr preferRelativeResize="0"/>
          <p:nvPr>
            <p:ph idx="2" type="pic"/>
          </p:nvPr>
        </p:nvPicPr>
        <p:blipFill rotWithShape="1">
          <a:blip r:embed="rId3">
            <a:alphaModFix/>
          </a:blip>
          <a:srcRect b="0" l="1978" r="1986" t="0"/>
          <a:stretch/>
        </p:blipFill>
        <p:spPr>
          <a:xfrm>
            <a:off x="-95250" y="-155150"/>
            <a:ext cx="9334502" cy="5467500"/>
          </a:xfrm>
          <a:prstGeom prst="rect">
            <a:avLst/>
          </a:prstGeom>
          <a:noFill/>
          <a:ln>
            <a:noFill/>
          </a:ln>
        </p:spPr>
      </p:pic>
      <p:pic>
        <p:nvPicPr>
          <p:cNvPr id="247" name="Google Shape;247;p12"/>
          <p:cNvPicPr preferRelativeResize="0"/>
          <p:nvPr/>
        </p:nvPicPr>
        <p:blipFill rotWithShape="1">
          <a:blip r:embed="rId4">
            <a:alphaModFix/>
          </a:blip>
          <a:srcRect b="0" l="0" r="0" t="0"/>
          <a:stretch/>
        </p:blipFill>
        <p:spPr>
          <a:xfrm>
            <a:off x="1156300" y="1143000"/>
            <a:ext cx="6831401" cy="2857500"/>
          </a:xfrm>
          <a:prstGeom prst="rect">
            <a:avLst/>
          </a:prstGeom>
          <a:noFill/>
          <a:ln>
            <a:noFill/>
          </a:ln>
          <a:effectLst>
            <a:outerShdw blurRad="142875" rotWithShape="0" algn="bl" dir="5400000" dist="19050">
              <a:srgbClr val="000000">
                <a:alpha val="60784"/>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p13"/>
          <p:cNvPicPr preferRelativeResize="0"/>
          <p:nvPr>
            <p:ph idx="2" type="pic"/>
          </p:nvPr>
        </p:nvPicPr>
        <p:blipFill rotWithShape="1">
          <a:blip r:embed="rId3">
            <a:alphaModFix/>
          </a:blip>
          <a:srcRect b="0" l="1978" r="1986" t="0"/>
          <a:stretch/>
        </p:blipFill>
        <p:spPr>
          <a:xfrm>
            <a:off x="-95250" y="-155150"/>
            <a:ext cx="9334502" cy="5467500"/>
          </a:xfrm>
          <a:prstGeom prst="rect">
            <a:avLst/>
          </a:prstGeom>
          <a:noFill/>
          <a:ln>
            <a:noFill/>
          </a:ln>
        </p:spPr>
      </p:pic>
      <p:pic>
        <p:nvPicPr>
          <p:cNvPr id="253" name="Google Shape;253;p13"/>
          <p:cNvPicPr preferRelativeResize="0"/>
          <p:nvPr/>
        </p:nvPicPr>
        <p:blipFill rotWithShape="1">
          <a:blip r:embed="rId4">
            <a:alphaModFix/>
          </a:blip>
          <a:srcRect b="0" l="0" r="0" t="0"/>
          <a:stretch/>
        </p:blipFill>
        <p:spPr>
          <a:xfrm>
            <a:off x="3452004" y="390330"/>
            <a:ext cx="2239993" cy="938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4"/>
          <p:cNvSpPr txBox="1"/>
          <p:nvPr>
            <p:ph idx="12" type="sldNum"/>
          </p:nvPr>
        </p:nvSpPr>
        <p:spPr>
          <a:xfrm>
            <a:off x="7805634" y="4478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
        <p:nvSpPr>
          <p:cNvPr id="259" name="Google Shape;259;p14"/>
          <p:cNvSpPr txBox="1"/>
          <p:nvPr>
            <p:ph idx="1" type="subTitle"/>
          </p:nvPr>
        </p:nvSpPr>
        <p:spPr>
          <a:xfrm>
            <a:off x="4089400" y="4630425"/>
            <a:ext cx="3530700" cy="1932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1600"/>
              </a:spcAft>
              <a:buSzPts val="12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63" name="Shape 263"/>
        <p:cNvGrpSpPr/>
        <p:nvPr/>
      </p:nvGrpSpPr>
      <p:grpSpPr>
        <a:xfrm>
          <a:off x="0" y="0"/>
          <a:ext cx="0" cy="0"/>
          <a:chOff x="0" y="0"/>
          <a:chExt cx="0" cy="0"/>
        </a:xfrm>
      </p:grpSpPr>
      <p:sp>
        <p:nvSpPr>
          <p:cNvPr id="264" name="Google Shape;264;p15"/>
          <p:cNvSpPr txBox="1"/>
          <p:nvPr>
            <p:ph type="title"/>
          </p:nvPr>
        </p:nvSpPr>
        <p:spPr>
          <a:xfrm>
            <a:off x="516875" y="0"/>
            <a:ext cx="3344400" cy="5143500"/>
          </a:xfrm>
          <a:prstGeom prst="rect">
            <a:avLst/>
          </a:prstGeom>
          <a:noFill/>
          <a:ln>
            <a:noFill/>
          </a:ln>
        </p:spPr>
        <p:txBody>
          <a:bodyPr anchorCtr="0" anchor="ctr" bIns="0" lIns="0" spcFirstLastPara="1" rIns="0" wrap="square" tIns="0">
            <a:noAutofit/>
          </a:bodyPr>
          <a:lstStyle/>
          <a:p>
            <a:pPr indent="0" lvl="0" marL="0" rtl="0" algn="l">
              <a:lnSpc>
                <a:spcPct val="80000"/>
              </a:lnSpc>
              <a:spcBef>
                <a:spcPts val="0"/>
              </a:spcBef>
              <a:spcAft>
                <a:spcPts val="0"/>
              </a:spcAft>
              <a:buSzPts val="5100"/>
              <a:buNone/>
            </a:pPr>
            <a:r>
              <a:rPr lang="en"/>
              <a:t>Dramatic Text &amp; Photo 1</a:t>
            </a:r>
            <a:endParaRPr/>
          </a:p>
        </p:txBody>
      </p:sp>
      <p:pic>
        <p:nvPicPr>
          <p:cNvPr id="265" name="Google Shape;265;p15"/>
          <p:cNvPicPr preferRelativeResize="0"/>
          <p:nvPr>
            <p:ph idx="2" type="pic"/>
          </p:nvPr>
        </p:nvPicPr>
        <p:blipFill rotWithShape="1">
          <a:blip r:embed="rId3">
            <a:alphaModFix/>
          </a:blip>
          <a:srcRect b="0" l="675" r="2770" t="0"/>
          <a:stretch/>
        </p:blipFill>
        <p:spPr>
          <a:xfrm>
            <a:off x="2735375" y="6850"/>
            <a:ext cx="7450800" cy="5143500"/>
          </a:xfrm>
          <a:prstGeom prst="chevron">
            <a:avLst>
              <a:gd fmla="val 50000" name="adj"/>
            </a:avLst>
          </a:prstGeom>
          <a:noFill/>
          <a:ln>
            <a:noFill/>
          </a:ln>
          <a:effectLst>
            <a:outerShdw blurRad="200025" rotWithShape="0" algn="bl" dir="5400000" dist="19050">
              <a:srgbClr val="000000">
                <a:alpha val="2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9" name="Shape 269"/>
        <p:cNvGrpSpPr/>
        <p:nvPr/>
      </p:nvGrpSpPr>
      <p:grpSpPr>
        <a:xfrm>
          <a:off x="0" y="0"/>
          <a:ext cx="0" cy="0"/>
          <a:chOff x="0" y="0"/>
          <a:chExt cx="0" cy="0"/>
        </a:xfrm>
      </p:grpSpPr>
      <p:sp>
        <p:nvSpPr>
          <p:cNvPr id="270" name="Google Shape;270;p16"/>
          <p:cNvSpPr txBox="1"/>
          <p:nvPr>
            <p:ph type="title"/>
          </p:nvPr>
        </p:nvSpPr>
        <p:spPr>
          <a:xfrm>
            <a:off x="516875" y="0"/>
            <a:ext cx="3344400" cy="5143500"/>
          </a:xfrm>
          <a:prstGeom prst="rect">
            <a:avLst/>
          </a:prstGeom>
          <a:noFill/>
          <a:ln>
            <a:noFill/>
          </a:ln>
        </p:spPr>
        <p:txBody>
          <a:bodyPr anchorCtr="0" anchor="ctr" bIns="0" lIns="0" spcFirstLastPara="1" rIns="0" wrap="square" tIns="0">
            <a:noAutofit/>
          </a:bodyPr>
          <a:lstStyle/>
          <a:p>
            <a:pPr indent="0" lvl="0" marL="0" rtl="0" algn="l">
              <a:lnSpc>
                <a:spcPct val="80000"/>
              </a:lnSpc>
              <a:spcBef>
                <a:spcPts val="0"/>
              </a:spcBef>
              <a:spcAft>
                <a:spcPts val="0"/>
              </a:spcAft>
              <a:buSzPts val="5100"/>
              <a:buNone/>
            </a:pPr>
            <a:r>
              <a:rPr lang="en">
                <a:solidFill>
                  <a:schemeClr val="accent4"/>
                </a:solidFill>
              </a:rPr>
              <a:t>Dramatic Text &amp; Photo 2</a:t>
            </a:r>
            <a:endParaRPr>
              <a:solidFill>
                <a:schemeClr val="accent4"/>
              </a:solidFill>
            </a:endParaRPr>
          </a:p>
        </p:txBody>
      </p:sp>
      <p:pic>
        <p:nvPicPr>
          <p:cNvPr id="271" name="Google Shape;271;p16"/>
          <p:cNvPicPr preferRelativeResize="0"/>
          <p:nvPr>
            <p:ph idx="2" type="pic"/>
          </p:nvPr>
        </p:nvPicPr>
        <p:blipFill rotWithShape="1">
          <a:blip r:embed="rId3">
            <a:alphaModFix/>
          </a:blip>
          <a:srcRect b="0" l="0" r="3445" t="0"/>
          <a:stretch/>
        </p:blipFill>
        <p:spPr>
          <a:xfrm>
            <a:off x="2735375" y="6850"/>
            <a:ext cx="7450800" cy="5143500"/>
          </a:xfrm>
          <a:prstGeom prst="chevron">
            <a:avLst>
              <a:gd fmla="val 50000" name="adj"/>
            </a:avLst>
          </a:prstGeom>
          <a:noFill/>
          <a:ln>
            <a:noFill/>
          </a:ln>
          <a:effectLst>
            <a:outerShdw blurRad="200025" rotWithShape="0" algn="bl" dir="5400000" dist="19050">
              <a:srgbClr val="000000">
                <a:alpha val="2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5" name="Shape 275"/>
        <p:cNvGrpSpPr/>
        <p:nvPr/>
      </p:nvGrpSpPr>
      <p:grpSpPr>
        <a:xfrm>
          <a:off x="0" y="0"/>
          <a:ext cx="0" cy="0"/>
          <a:chOff x="0" y="0"/>
          <a:chExt cx="0" cy="0"/>
        </a:xfrm>
      </p:grpSpPr>
      <p:sp>
        <p:nvSpPr>
          <p:cNvPr id="276" name="Google Shape;276;p17"/>
          <p:cNvSpPr txBox="1"/>
          <p:nvPr>
            <p:ph idx="4294967295" type="title"/>
          </p:nvPr>
        </p:nvSpPr>
        <p:spPr>
          <a:xfrm>
            <a:off x="516875" y="0"/>
            <a:ext cx="3344400" cy="51435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3400"/>
              <a:buNone/>
            </a:pPr>
            <a:r>
              <a:rPr lang="en">
                <a:solidFill>
                  <a:schemeClr val="accent1"/>
                </a:solidFill>
              </a:rPr>
              <a:t>Dramatic Text &amp; Photo 2</a:t>
            </a:r>
            <a:endParaRPr>
              <a:solidFill>
                <a:schemeClr val="accent1"/>
              </a:solidFill>
            </a:endParaRPr>
          </a:p>
        </p:txBody>
      </p:sp>
      <p:pic>
        <p:nvPicPr>
          <p:cNvPr id="277" name="Google Shape;277;p17"/>
          <p:cNvPicPr preferRelativeResize="0"/>
          <p:nvPr>
            <p:ph idx="2" type="pic"/>
          </p:nvPr>
        </p:nvPicPr>
        <p:blipFill rotWithShape="1">
          <a:blip r:embed="rId3">
            <a:alphaModFix/>
          </a:blip>
          <a:srcRect b="0" l="-930" r="23285" t="0"/>
          <a:stretch/>
        </p:blipFill>
        <p:spPr>
          <a:xfrm>
            <a:off x="2072600" y="-1085850"/>
            <a:ext cx="10098000" cy="7315200"/>
          </a:xfrm>
          <a:prstGeom prst="chevron">
            <a:avLst>
              <a:gd fmla="val 50000" name="adj"/>
            </a:avLst>
          </a:prstGeom>
          <a:noFill/>
          <a:ln>
            <a:noFill/>
          </a:ln>
          <a:effectLst>
            <a:outerShdw blurRad="171450" rotWithShape="0" algn="bl" dir="5400000" dist="19050">
              <a:srgbClr val="000000">
                <a:alpha val="7843"/>
              </a:srgbClr>
            </a:outerShdw>
          </a:effectLst>
        </p:spPr>
      </p:pic>
      <p:pic>
        <p:nvPicPr>
          <p:cNvPr id="278" name="Google Shape;278;p17"/>
          <p:cNvPicPr preferRelativeResize="0"/>
          <p:nvPr>
            <p:ph idx="3" type="pic"/>
          </p:nvPr>
        </p:nvPicPr>
        <p:blipFill rotWithShape="1">
          <a:blip r:embed="rId4">
            <a:alphaModFix/>
          </a:blip>
          <a:srcRect b="0" l="-2483" r="24838" t="0"/>
          <a:stretch/>
        </p:blipFill>
        <p:spPr>
          <a:xfrm>
            <a:off x="-3748850" y="-1085850"/>
            <a:ext cx="10098000" cy="7315200"/>
          </a:xfrm>
          <a:prstGeom prst="chevron">
            <a:avLst>
              <a:gd fmla="val 50000" name="adj"/>
            </a:avLst>
          </a:prstGeom>
          <a:noFill/>
          <a:ln>
            <a:noFill/>
          </a:ln>
          <a:effectLst>
            <a:outerShdw blurRad="171450" rotWithShape="0" algn="bl" dir="5400000" dist="19050">
              <a:srgbClr val="000000">
                <a:alpha val="7843"/>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
          <p:cNvSpPr txBox="1"/>
          <p:nvPr>
            <p:ph idx="4294967295" type="sldNum"/>
          </p:nvPr>
        </p:nvSpPr>
        <p:spPr>
          <a:xfrm>
            <a:off x="7805634" y="4478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
        <p:nvSpPr>
          <p:cNvPr id="130" name="Google Shape;130;p2"/>
          <p:cNvSpPr txBox="1"/>
          <p:nvPr>
            <p:ph type="ctrTitle"/>
          </p:nvPr>
        </p:nvSpPr>
        <p:spPr>
          <a:xfrm>
            <a:off x="3657600" y="630000"/>
            <a:ext cx="4994700" cy="1911000"/>
          </a:xfrm>
          <a:prstGeom prst="rect">
            <a:avLst/>
          </a:prstGeom>
          <a:noFill/>
          <a:ln>
            <a:noFill/>
          </a:ln>
        </p:spPr>
        <p:txBody>
          <a:bodyPr anchorCtr="0" anchor="b" bIns="0" lIns="0" spcFirstLastPara="1" rIns="0" wrap="square" tIns="0">
            <a:noAutofit/>
          </a:bodyPr>
          <a:lstStyle/>
          <a:p>
            <a:pPr indent="0" lvl="0" marL="0" rtl="0" algn="l">
              <a:lnSpc>
                <a:spcPct val="80000"/>
              </a:lnSpc>
              <a:spcBef>
                <a:spcPts val="0"/>
              </a:spcBef>
              <a:spcAft>
                <a:spcPts val="0"/>
              </a:spcAft>
              <a:buSzPts val="700"/>
              <a:buNone/>
            </a:pPr>
            <a:r>
              <a:rPr lang="en"/>
              <a:t>Divider Slide 2</a:t>
            </a:r>
            <a:endParaRPr/>
          </a:p>
        </p:txBody>
      </p:sp>
      <p:sp>
        <p:nvSpPr>
          <p:cNvPr id="131" name="Google Shape;131;p2"/>
          <p:cNvSpPr txBox="1"/>
          <p:nvPr>
            <p:ph idx="1" type="subTitle"/>
          </p:nvPr>
        </p:nvSpPr>
        <p:spPr>
          <a:xfrm>
            <a:off x="3657600" y="2669950"/>
            <a:ext cx="4994700" cy="844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
              <a:t>Sub-header</a:t>
            </a:r>
            <a:endParaRPr/>
          </a:p>
          <a:p>
            <a:pPr indent="0" lvl="0" marL="0" rtl="0" algn="l">
              <a:lnSpc>
                <a:spcPct val="100000"/>
              </a:lnSpc>
              <a:spcBef>
                <a:spcPts val="0"/>
              </a:spcBef>
              <a:spcAft>
                <a:spcPts val="0"/>
              </a:spcAft>
              <a:buSzPts val="24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3"/>
          <p:cNvSpPr txBox="1"/>
          <p:nvPr>
            <p:ph idx="4294967295" type="sldNum"/>
          </p:nvPr>
        </p:nvSpPr>
        <p:spPr>
          <a:xfrm>
            <a:off x="7805634" y="4478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
        <p:nvSpPr>
          <p:cNvPr id="137" name="Google Shape;137;p3"/>
          <p:cNvSpPr txBox="1"/>
          <p:nvPr>
            <p:ph type="ctrTitle"/>
          </p:nvPr>
        </p:nvSpPr>
        <p:spPr>
          <a:xfrm>
            <a:off x="3657600" y="630000"/>
            <a:ext cx="4994700" cy="1911000"/>
          </a:xfrm>
          <a:prstGeom prst="rect">
            <a:avLst/>
          </a:prstGeom>
          <a:noFill/>
          <a:ln>
            <a:noFill/>
          </a:ln>
        </p:spPr>
        <p:txBody>
          <a:bodyPr anchorCtr="0" anchor="b" bIns="0" lIns="0" spcFirstLastPara="1" rIns="0" wrap="square" tIns="0">
            <a:noAutofit/>
          </a:bodyPr>
          <a:lstStyle/>
          <a:p>
            <a:pPr indent="0" lvl="0" marL="0" rtl="0" algn="l">
              <a:lnSpc>
                <a:spcPct val="80000"/>
              </a:lnSpc>
              <a:spcBef>
                <a:spcPts val="0"/>
              </a:spcBef>
              <a:spcAft>
                <a:spcPts val="0"/>
              </a:spcAft>
              <a:buSzPts val="700"/>
              <a:buNone/>
            </a:pPr>
            <a:r>
              <a:rPr lang="en"/>
              <a:t>Divider Slide 3</a:t>
            </a:r>
            <a:endParaRPr/>
          </a:p>
        </p:txBody>
      </p:sp>
      <p:sp>
        <p:nvSpPr>
          <p:cNvPr id="138" name="Google Shape;138;p3"/>
          <p:cNvSpPr txBox="1"/>
          <p:nvPr>
            <p:ph idx="1" type="subTitle"/>
          </p:nvPr>
        </p:nvSpPr>
        <p:spPr>
          <a:xfrm>
            <a:off x="3657600" y="2669950"/>
            <a:ext cx="4994700" cy="844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
              <a:t>Sub-header</a:t>
            </a:r>
            <a:endParaRPr/>
          </a:p>
          <a:p>
            <a:pPr indent="0" lvl="0" marL="0" rtl="0" algn="l">
              <a:lnSpc>
                <a:spcPct val="100000"/>
              </a:lnSpc>
              <a:spcBef>
                <a:spcPts val="0"/>
              </a:spcBef>
              <a:spcAft>
                <a:spcPts val="0"/>
              </a:spcAft>
              <a:buSzPts val="2400"/>
              <a:buNone/>
            </a:pPr>
            <a:r>
              <a:t/>
            </a:r>
            <a:endParaRPr/>
          </a:p>
          <a:p>
            <a:pPr indent="0" lvl="0" marL="0" rtl="0" algn="l">
              <a:lnSpc>
                <a:spcPct val="100000"/>
              </a:lnSpc>
              <a:spcBef>
                <a:spcPts val="0"/>
              </a:spcBef>
              <a:spcAft>
                <a:spcPts val="0"/>
              </a:spcAft>
              <a:buSzPts val="24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4"/>
          <p:cNvSpPr txBox="1"/>
          <p:nvPr>
            <p:ph type="ctrTitle"/>
          </p:nvPr>
        </p:nvSpPr>
        <p:spPr>
          <a:xfrm>
            <a:off x="3657600" y="630000"/>
            <a:ext cx="4994700" cy="1911000"/>
          </a:xfrm>
          <a:prstGeom prst="rect">
            <a:avLst/>
          </a:prstGeom>
          <a:noFill/>
          <a:ln>
            <a:noFill/>
          </a:ln>
        </p:spPr>
        <p:txBody>
          <a:bodyPr anchorCtr="0" anchor="b" bIns="0" lIns="0" spcFirstLastPara="1" rIns="0" wrap="square" tIns="0">
            <a:noAutofit/>
          </a:bodyPr>
          <a:lstStyle/>
          <a:p>
            <a:pPr indent="0" lvl="0" marL="0" rtl="0" algn="l">
              <a:lnSpc>
                <a:spcPct val="80000"/>
              </a:lnSpc>
              <a:spcBef>
                <a:spcPts val="0"/>
              </a:spcBef>
              <a:spcAft>
                <a:spcPts val="0"/>
              </a:spcAft>
              <a:buSzPts val="700"/>
              <a:buNone/>
            </a:pPr>
            <a:r>
              <a:rPr lang="en"/>
              <a:t>Divider Slide 2</a:t>
            </a:r>
            <a:endParaRPr/>
          </a:p>
        </p:txBody>
      </p:sp>
      <p:sp>
        <p:nvSpPr>
          <p:cNvPr id="144" name="Google Shape;144;p4"/>
          <p:cNvSpPr txBox="1"/>
          <p:nvPr>
            <p:ph idx="1" type="subTitle"/>
          </p:nvPr>
        </p:nvSpPr>
        <p:spPr>
          <a:xfrm>
            <a:off x="3657600" y="2669950"/>
            <a:ext cx="4994700" cy="844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400"/>
              <a:buNone/>
            </a:pPr>
            <a:r>
              <a:rPr lang="en"/>
              <a:t>Sub-header</a:t>
            </a:r>
            <a:endParaRPr/>
          </a:p>
        </p:txBody>
      </p:sp>
      <p:sp>
        <p:nvSpPr>
          <p:cNvPr id="145" name="Google Shape;145;p4"/>
          <p:cNvSpPr txBox="1"/>
          <p:nvPr>
            <p:ph idx="4294967295" type="sldNum"/>
          </p:nvPr>
        </p:nvSpPr>
        <p:spPr>
          <a:xfrm>
            <a:off x="7805634" y="4478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5"/>
          <p:cNvSpPr txBox="1"/>
          <p:nvPr>
            <p:ph type="title"/>
          </p:nvPr>
        </p:nvSpPr>
        <p:spPr>
          <a:xfrm>
            <a:off x="606225" y="385025"/>
            <a:ext cx="8382000" cy="6261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3600"/>
              <a:buNone/>
            </a:pPr>
            <a:r>
              <a:rPr lang="en"/>
              <a:t>Header</a:t>
            </a:r>
            <a:endParaRPr/>
          </a:p>
        </p:txBody>
      </p:sp>
      <p:sp>
        <p:nvSpPr>
          <p:cNvPr id="151" name="Google Shape;151;p5"/>
          <p:cNvSpPr txBox="1"/>
          <p:nvPr>
            <p:ph idx="4294967295" type="body"/>
          </p:nvPr>
        </p:nvSpPr>
        <p:spPr>
          <a:xfrm>
            <a:off x="638675" y="1107725"/>
            <a:ext cx="6219300" cy="2442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400"/>
              <a:buNone/>
            </a:pPr>
            <a:r>
              <a:rPr lang="en" sz="2200"/>
              <a:t>Lorem ipsum dolor sit amet, mel clita vituperatoribus id, est ea harum oratio. Duo no putent blandit vituperatoribus. Vide modus has no, in mazim everti iisque cum. Accumsan fabellas suavitate ea eam, qui sint dicunt quaestio ex.</a:t>
            </a:r>
            <a:endParaRPr sz="2200"/>
          </a:p>
          <a:p>
            <a:pPr indent="0" lvl="0" marL="0" rtl="0" algn="l">
              <a:lnSpc>
                <a:spcPct val="115000"/>
              </a:lnSpc>
              <a:spcBef>
                <a:spcPts val="1600"/>
              </a:spcBef>
              <a:spcAft>
                <a:spcPts val="0"/>
              </a:spcAft>
              <a:buSzPts val="2400"/>
              <a:buNone/>
            </a:pPr>
            <a:r>
              <a:t/>
            </a:r>
            <a:endParaRPr>
              <a:latin typeface="Source Sans Pro SemiBold"/>
              <a:ea typeface="Source Sans Pro SemiBold"/>
              <a:cs typeface="Source Sans Pro SemiBold"/>
              <a:sym typeface="Source Sans Pro SemiBold"/>
            </a:endParaRPr>
          </a:p>
          <a:p>
            <a:pPr indent="0" lvl="0" marL="0" rtl="0" algn="l">
              <a:lnSpc>
                <a:spcPct val="115000"/>
              </a:lnSpc>
              <a:spcBef>
                <a:spcPts val="1600"/>
              </a:spcBef>
              <a:spcAft>
                <a:spcPts val="1600"/>
              </a:spcAft>
              <a:buSzPts val="2400"/>
              <a:buNone/>
            </a:pPr>
            <a:r>
              <a:t/>
            </a:r>
            <a:endParaRPr>
              <a:latin typeface="Source Sans Pro SemiBold"/>
              <a:ea typeface="Source Sans Pro SemiBold"/>
              <a:cs typeface="Source Sans Pro SemiBold"/>
              <a:sym typeface="Source Sans Pro SemiBold"/>
            </a:endParaRPr>
          </a:p>
        </p:txBody>
      </p:sp>
      <p:sp>
        <p:nvSpPr>
          <p:cNvPr id="152" name="Google Shape;152;p5"/>
          <p:cNvSpPr txBox="1"/>
          <p:nvPr>
            <p:ph idx="12" type="sldNum"/>
          </p:nvPr>
        </p:nvSpPr>
        <p:spPr>
          <a:xfrm>
            <a:off x="7805634" y="4478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
        <p:nvSpPr>
          <p:cNvPr id="153" name="Google Shape;153;p5"/>
          <p:cNvSpPr txBox="1"/>
          <p:nvPr>
            <p:ph idx="2" type="subTitle"/>
          </p:nvPr>
        </p:nvSpPr>
        <p:spPr>
          <a:xfrm>
            <a:off x="4089400" y="4630425"/>
            <a:ext cx="3530700" cy="1932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1600"/>
              </a:spcAft>
              <a:buSzPts val="1200"/>
              <a:buNone/>
            </a:pPr>
            <a:r>
              <a:rPr lang="en"/>
              <a:t>Presentation Title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6"/>
          <p:cNvPicPr preferRelativeResize="0"/>
          <p:nvPr>
            <p:ph idx="2" type="pic"/>
          </p:nvPr>
        </p:nvPicPr>
        <p:blipFill rotWithShape="1">
          <a:blip r:embed="rId3">
            <a:alphaModFix/>
          </a:blip>
          <a:srcRect b="0" l="19556" r="19555" t="0"/>
          <a:stretch/>
        </p:blipFill>
        <p:spPr>
          <a:xfrm>
            <a:off x="3436275" y="-101925"/>
            <a:ext cx="5839699" cy="5470500"/>
          </a:xfrm>
          <a:prstGeom prst="rect">
            <a:avLst/>
          </a:prstGeom>
          <a:noFill/>
          <a:ln>
            <a:noFill/>
          </a:ln>
        </p:spPr>
      </p:pic>
      <p:sp>
        <p:nvSpPr>
          <p:cNvPr id="159" name="Google Shape;159;p6"/>
          <p:cNvSpPr txBox="1"/>
          <p:nvPr>
            <p:ph type="title"/>
          </p:nvPr>
        </p:nvSpPr>
        <p:spPr>
          <a:xfrm>
            <a:off x="633375" y="662500"/>
            <a:ext cx="2414700" cy="1056600"/>
          </a:xfrm>
          <a:prstGeom prst="rect">
            <a:avLst/>
          </a:prstGeom>
          <a:noFill/>
          <a:ln>
            <a:noFill/>
          </a:ln>
        </p:spPr>
        <p:txBody>
          <a:bodyPr anchorCtr="0" anchor="b" bIns="0" lIns="0" spcFirstLastPara="1" rIns="0" wrap="square" tIns="0">
            <a:noAutofit/>
          </a:bodyPr>
          <a:lstStyle/>
          <a:p>
            <a:pPr indent="0" lvl="0" marL="0" rtl="0" algn="l">
              <a:lnSpc>
                <a:spcPct val="75000"/>
              </a:lnSpc>
              <a:spcBef>
                <a:spcPts val="0"/>
              </a:spcBef>
              <a:spcAft>
                <a:spcPts val="0"/>
              </a:spcAft>
              <a:buSzPts val="2000"/>
              <a:buNone/>
            </a:pPr>
            <a:r>
              <a:rPr lang="en" sz="2000"/>
              <a:t>TEXT WITH PHOTO</a:t>
            </a:r>
            <a:endParaRPr sz="2000"/>
          </a:p>
        </p:txBody>
      </p:sp>
      <p:sp>
        <p:nvSpPr>
          <p:cNvPr id="160" name="Google Shape;160;p6"/>
          <p:cNvSpPr txBox="1"/>
          <p:nvPr>
            <p:ph idx="3" type="title"/>
          </p:nvPr>
        </p:nvSpPr>
        <p:spPr>
          <a:xfrm>
            <a:off x="633375" y="1897100"/>
            <a:ext cx="2414700" cy="2223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300"/>
              <a:buNone/>
            </a:pPr>
            <a:r>
              <a:rPr lang="en">
                <a:solidFill>
                  <a:schemeClr val="lt1"/>
                </a:solidFill>
              </a:rPr>
              <a:t>Body copy goes here</a:t>
            </a:r>
            <a:endParaRPr>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pic>
        <p:nvPicPr>
          <p:cNvPr id="166" name="Google Shape;166;p7"/>
          <p:cNvPicPr preferRelativeResize="0"/>
          <p:nvPr>
            <p:ph idx="2" type="pic"/>
          </p:nvPr>
        </p:nvPicPr>
        <p:blipFill rotWithShape="1">
          <a:blip r:embed="rId3">
            <a:alphaModFix/>
          </a:blip>
          <a:srcRect b="14744" l="0" r="0" t="14744"/>
          <a:stretch/>
        </p:blipFill>
        <p:spPr>
          <a:xfrm>
            <a:off x="3415100" y="2513225"/>
            <a:ext cx="5808901" cy="2730000"/>
          </a:xfrm>
          <a:prstGeom prst="rect">
            <a:avLst/>
          </a:prstGeom>
          <a:noFill/>
          <a:ln cap="flat" cmpd="sng" w="76200">
            <a:solidFill>
              <a:schemeClr val="dk1"/>
            </a:solidFill>
            <a:prstDash val="solid"/>
            <a:round/>
            <a:headEnd len="sm" w="sm" type="none"/>
            <a:tailEnd len="sm" w="sm" type="none"/>
          </a:ln>
        </p:spPr>
      </p:pic>
      <p:pic>
        <p:nvPicPr>
          <p:cNvPr id="167" name="Google Shape;167;p7"/>
          <p:cNvPicPr preferRelativeResize="0"/>
          <p:nvPr>
            <p:ph idx="3" type="pic"/>
          </p:nvPr>
        </p:nvPicPr>
        <p:blipFill rotWithShape="1">
          <a:blip r:embed="rId4">
            <a:alphaModFix/>
          </a:blip>
          <a:srcRect b="0" l="12982" r="1099" t="0"/>
          <a:stretch/>
        </p:blipFill>
        <p:spPr>
          <a:xfrm>
            <a:off x="3415113" y="-123775"/>
            <a:ext cx="3399301" cy="2637003"/>
          </a:xfrm>
          <a:prstGeom prst="rect">
            <a:avLst/>
          </a:prstGeom>
          <a:noFill/>
          <a:ln cap="flat" cmpd="sng" w="76200">
            <a:solidFill>
              <a:schemeClr val="dk1"/>
            </a:solidFill>
            <a:prstDash val="solid"/>
            <a:round/>
            <a:headEnd len="sm" w="sm" type="none"/>
            <a:tailEnd len="sm" w="sm" type="none"/>
          </a:ln>
        </p:spPr>
      </p:pic>
      <p:pic>
        <p:nvPicPr>
          <p:cNvPr id="168" name="Google Shape;168;p7"/>
          <p:cNvPicPr preferRelativeResize="0"/>
          <p:nvPr>
            <p:ph idx="4" type="pic"/>
          </p:nvPr>
        </p:nvPicPr>
        <p:blipFill rotWithShape="1">
          <a:blip r:embed="rId5">
            <a:alphaModFix/>
          </a:blip>
          <a:srcRect b="0" l="29365" r="11937" t="0"/>
          <a:stretch/>
        </p:blipFill>
        <p:spPr>
          <a:xfrm>
            <a:off x="6814426" y="-400050"/>
            <a:ext cx="2565601" cy="2913275"/>
          </a:xfrm>
          <a:prstGeom prst="rect">
            <a:avLst/>
          </a:prstGeom>
          <a:noFill/>
          <a:ln cap="flat" cmpd="sng" w="76200">
            <a:solidFill>
              <a:schemeClr val="dk1"/>
            </a:solidFill>
            <a:prstDash val="solid"/>
            <a:round/>
            <a:headEnd len="sm" w="sm" type="none"/>
            <a:tailEnd len="sm" w="sm" type="none"/>
          </a:ln>
        </p:spPr>
      </p:pic>
      <p:sp>
        <p:nvSpPr>
          <p:cNvPr id="169" name="Google Shape;169;p7"/>
          <p:cNvSpPr txBox="1"/>
          <p:nvPr>
            <p:ph type="title"/>
          </p:nvPr>
        </p:nvSpPr>
        <p:spPr>
          <a:xfrm>
            <a:off x="633375" y="433900"/>
            <a:ext cx="2414700" cy="1056600"/>
          </a:xfrm>
          <a:prstGeom prst="rect">
            <a:avLst/>
          </a:prstGeom>
          <a:noFill/>
          <a:ln>
            <a:noFill/>
          </a:ln>
        </p:spPr>
        <p:txBody>
          <a:bodyPr anchorCtr="0" anchor="b" bIns="0" lIns="0" spcFirstLastPara="1" rIns="0" wrap="square" tIns="0">
            <a:noAutofit/>
          </a:bodyPr>
          <a:lstStyle/>
          <a:p>
            <a:pPr indent="0" lvl="0" marL="0" rtl="0" algn="l">
              <a:lnSpc>
                <a:spcPct val="75000"/>
              </a:lnSpc>
              <a:spcBef>
                <a:spcPts val="0"/>
              </a:spcBef>
              <a:spcAft>
                <a:spcPts val="0"/>
              </a:spcAft>
              <a:buSzPts val="2000"/>
              <a:buNone/>
            </a:pPr>
            <a:r>
              <a:rPr lang="en" sz="2000"/>
              <a:t>TEXT WITH </a:t>
            </a:r>
            <a:br>
              <a:rPr lang="en" sz="2000"/>
            </a:br>
            <a:r>
              <a:rPr lang="en" sz="2000"/>
              <a:t>PHOTOS </a:t>
            </a:r>
            <a:endParaRPr sz="2000"/>
          </a:p>
        </p:txBody>
      </p:sp>
      <p:sp>
        <p:nvSpPr>
          <p:cNvPr id="170" name="Google Shape;170;p7"/>
          <p:cNvSpPr txBox="1"/>
          <p:nvPr>
            <p:ph idx="5" type="title"/>
          </p:nvPr>
        </p:nvSpPr>
        <p:spPr>
          <a:xfrm>
            <a:off x="633375" y="1668500"/>
            <a:ext cx="2281200" cy="2223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600"/>
              </a:spcAft>
              <a:buClr>
                <a:schemeClr val="dk1"/>
              </a:buClr>
              <a:buSzPts val="1100"/>
              <a:buFont typeface="Arial"/>
              <a:buNone/>
            </a:pPr>
            <a:r>
              <a:rPr b="0" lang="en">
                <a:solidFill>
                  <a:schemeClr val="lt1"/>
                </a:solidFill>
              </a:rPr>
              <a:t>Lorem ipsum dolor sit amet, mel clita vituperatoribus id, est ea harum oratio. Duo no putent blandit vituperatoribus. Vide modus has no, in mazim everti iisque varum.  </a:t>
            </a:r>
            <a:endParaRPr b="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8"/>
          <p:cNvSpPr txBox="1"/>
          <p:nvPr>
            <p:ph idx="12" type="sldNum"/>
          </p:nvPr>
        </p:nvSpPr>
        <p:spPr>
          <a:xfrm>
            <a:off x="7805634" y="4478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
        <p:nvSpPr>
          <p:cNvPr id="176" name="Google Shape;176;p8"/>
          <p:cNvSpPr txBox="1"/>
          <p:nvPr>
            <p:ph type="title"/>
          </p:nvPr>
        </p:nvSpPr>
        <p:spPr>
          <a:xfrm>
            <a:off x="606225" y="269300"/>
            <a:ext cx="8382000" cy="8592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3600"/>
              <a:buNone/>
            </a:pPr>
            <a:r>
              <a:rPr lang="en"/>
              <a:t>Header</a:t>
            </a:r>
            <a:endParaRPr/>
          </a:p>
        </p:txBody>
      </p:sp>
      <p:sp>
        <p:nvSpPr>
          <p:cNvPr id="177" name="Google Shape;177;p8"/>
          <p:cNvSpPr txBox="1"/>
          <p:nvPr>
            <p:ph idx="1" type="body"/>
          </p:nvPr>
        </p:nvSpPr>
        <p:spPr>
          <a:xfrm>
            <a:off x="638675" y="1089250"/>
            <a:ext cx="3183600" cy="31149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600"/>
              </a:spcAft>
              <a:buSzPts val="2400"/>
              <a:buNone/>
            </a:pPr>
            <a:r>
              <a:rPr lang="en"/>
              <a:t>Column 1</a:t>
            </a:r>
            <a:endParaRPr/>
          </a:p>
        </p:txBody>
      </p:sp>
      <p:sp>
        <p:nvSpPr>
          <p:cNvPr id="178" name="Google Shape;178;p8"/>
          <p:cNvSpPr txBox="1"/>
          <p:nvPr>
            <p:ph idx="2" type="body"/>
          </p:nvPr>
        </p:nvSpPr>
        <p:spPr>
          <a:xfrm>
            <a:off x="4436400" y="1089250"/>
            <a:ext cx="3183600" cy="31149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600"/>
              </a:spcAft>
              <a:buSzPts val="2400"/>
              <a:buNone/>
            </a:pPr>
            <a:r>
              <a:rPr lang="en"/>
              <a:t>Column 2</a:t>
            </a:r>
            <a:endParaRPr/>
          </a:p>
        </p:txBody>
      </p:sp>
      <p:sp>
        <p:nvSpPr>
          <p:cNvPr id="179" name="Google Shape;179;p8"/>
          <p:cNvSpPr txBox="1"/>
          <p:nvPr>
            <p:ph idx="3" type="subTitle"/>
          </p:nvPr>
        </p:nvSpPr>
        <p:spPr>
          <a:xfrm>
            <a:off x="4089400" y="4630425"/>
            <a:ext cx="3530700" cy="1932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1600"/>
              </a:spcAft>
              <a:buSzPts val="12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9"/>
          <p:cNvSpPr txBox="1"/>
          <p:nvPr>
            <p:ph type="title"/>
          </p:nvPr>
        </p:nvSpPr>
        <p:spPr>
          <a:xfrm>
            <a:off x="4076400" y="1045675"/>
            <a:ext cx="4648500" cy="4956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SzPts val="5100"/>
              <a:buNone/>
            </a:pPr>
            <a:r>
              <a:rPr lang="en" sz="3600"/>
              <a:t>Header</a:t>
            </a:r>
            <a:endParaRPr sz="3600"/>
          </a:p>
        </p:txBody>
      </p:sp>
      <p:pic>
        <p:nvPicPr>
          <p:cNvPr id="185" name="Google Shape;185;p9"/>
          <p:cNvPicPr preferRelativeResize="0"/>
          <p:nvPr>
            <p:ph idx="2" type="pic"/>
          </p:nvPr>
        </p:nvPicPr>
        <p:blipFill rotWithShape="1">
          <a:blip r:embed="rId3">
            <a:alphaModFix/>
          </a:blip>
          <a:srcRect b="0" l="19878" r="25069" t="0"/>
          <a:stretch/>
        </p:blipFill>
        <p:spPr>
          <a:xfrm>
            <a:off x="-1200325" y="0"/>
            <a:ext cx="4248300" cy="5143501"/>
          </a:xfrm>
          <a:prstGeom prst="rect">
            <a:avLst/>
          </a:prstGeom>
          <a:noFill/>
          <a:ln>
            <a:noFill/>
          </a:ln>
          <a:effectLst>
            <a:outerShdw blurRad="114300" rotWithShape="0" algn="bl" dir="5400000" dist="19050">
              <a:srgbClr val="000000">
                <a:alpha val="12941"/>
              </a:srgbClr>
            </a:outerShdw>
          </a:effectLst>
        </p:spPr>
      </p:pic>
      <p:sp>
        <p:nvSpPr>
          <p:cNvPr id="186" name="Google Shape;186;p9"/>
          <p:cNvSpPr txBox="1"/>
          <p:nvPr>
            <p:ph idx="12" type="sldNum"/>
          </p:nvPr>
        </p:nvSpPr>
        <p:spPr>
          <a:xfrm>
            <a:off x="7805634" y="4478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
        <p:nvSpPr>
          <p:cNvPr id="187" name="Google Shape;187;p9"/>
          <p:cNvSpPr txBox="1"/>
          <p:nvPr>
            <p:ph idx="1" type="subTitle"/>
          </p:nvPr>
        </p:nvSpPr>
        <p:spPr>
          <a:xfrm>
            <a:off x="4089400" y="4630425"/>
            <a:ext cx="3530700" cy="1932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1600"/>
              </a:spcAft>
              <a:buSzPts val="12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earlessly Forward / LIGHT">
  <a:themeElements>
    <a:clrScheme name="Simple Light">
      <a:dk1>
        <a:srgbClr val="000000"/>
      </a:dk1>
      <a:lt1>
        <a:srgbClr val="FFFFFF"/>
      </a:lt1>
      <a:dk2>
        <a:srgbClr val="636363"/>
      </a:dk2>
      <a:lt2>
        <a:srgbClr val="E6E6E6"/>
      </a:lt2>
      <a:accent1>
        <a:srgbClr val="E21833"/>
      </a:accent1>
      <a:accent2>
        <a:srgbClr val="A41124"/>
      </a:accent2>
      <a:accent3>
        <a:srgbClr val="820E1D"/>
      </a:accent3>
      <a:accent4>
        <a:srgbClr val="FFD200"/>
      </a:accent4>
      <a:accent5>
        <a:srgbClr val="CBA700"/>
      </a:accent5>
      <a:accent6>
        <a:srgbClr val="715D00"/>
      </a:accent6>
      <a:hlink>
        <a:srgbClr val="E218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