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Source Sans Pro SemiBold"/>
      <p:regular r:id="rId23"/>
      <p:bold r:id="rId24"/>
      <p:italic r:id="rId25"/>
      <p:boldItalic r:id="rId26"/>
    </p:embeddedFont>
    <p:embeddedFont>
      <p:font typeface="Red Hat Display"/>
      <p:regular r:id="rId27"/>
      <p:bold r:id="rId28"/>
      <p:italic r:id="rId29"/>
      <p:boldItalic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0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SourceSansProSemiBold-bold.fntdata"/><Relationship Id="rId23" Type="http://schemas.openxmlformats.org/officeDocument/2006/relationships/font" Target="fonts/SourceSansPro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SemiBold-boldItalic.fntdata"/><Relationship Id="rId25" Type="http://schemas.openxmlformats.org/officeDocument/2006/relationships/font" Target="fonts/SourceSansProSemiBold-italic.fntdata"/><Relationship Id="rId28" Type="http://schemas.openxmlformats.org/officeDocument/2006/relationships/font" Target="fonts/RedHatDisplay-bold.fntdata"/><Relationship Id="rId27" Type="http://schemas.openxmlformats.org/officeDocument/2006/relationships/font" Target="fonts/RedHat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edHat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regular.fntdata"/><Relationship Id="rId30" Type="http://schemas.openxmlformats.org/officeDocument/2006/relationships/font" Target="fonts/RedHatDisplay-boldItalic.fntdata"/><Relationship Id="rId11" Type="http://schemas.openxmlformats.org/officeDocument/2006/relationships/slide" Target="slides/slide6.xml"/><Relationship Id="rId33" Type="http://schemas.openxmlformats.org/officeDocument/2006/relationships/font" Target="fonts/SourceSansPro-italic.fntdata"/><Relationship Id="rId10" Type="http://schemas.openxmlformats.org/officeDocument/2006/relationships/slide" Target="slides/slide5.xml"/><Relationship Id="rId32" Type="http://schemas.openxmlformats.org/officeDocument/2006/relationships/font" Target="fonts/SourceSansPr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SourceSans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631caa11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631caa11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62fe53c15_1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62fe53c15_1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3f774478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3f774478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3f774478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3f774478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3f7744782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3f774478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2bbacfa1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22bbacfa1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262fe53c15_1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262fe53c15_1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3f774478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3f774478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2bbacfa1d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2bbacfa1d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62fe53c15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262fe53c15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2bbacfa1d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2bbacfa1d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62fe53c15_1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62fe53c15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62fe53c15_1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62fe53c15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62fe53c15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62fe53c15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62fe53c15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62fe53c15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62fe53c15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62fe53c15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type="title">
  <p:cSld name="TITLE">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i="1" sz="1300">
              <a:solidFill>
                <a:schemeClr val="lt1"/>
              </a:solidFill>
              <a:latin typeface="Source Sans Pro"/>
              <a:ea typeface="Source Sans Pro"/>
              <a:cs typeface="Source Sans Pro"/>
              <a:sym typeface="Source Sans Pro"/>
            </a:endParaRPr>
          </a:p>
        </p:txBody>
      </p:sp>
      <p:sp>
        <p:nvSpPr>
          <p:cNvPr id="11" name="Google Shape;11;p2"/>
          <p:cNvSpPr txBox="1"/>
          <p:nvPr>
            <p:ph idx="1" type="subTitle"/>
          </p:nvPr>
        </p:nvSpPr>
        <p:spPr>
          <a:xfrm>
            <a:off x="759275" y="3438025"/>
            <a:ext cx="3807600" cy="845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rgbClr val="FFFFFF"/>
              </a:buClr>
              <a:buSzPts val="1300"/>
              <a:buNone/>
              <a:defRPr i="1" sz="1300">
                <a:solidFill>
                  <a:srgbClr val="FFFFFF"/>
                </a:solidFill>
              </a:defRPr>
            </a:lvl1pPr>
            <a:lvl2pPr lvl="1" rtl="0">
              <a:lnSpc>
                <a:spcPct val="100000"/>
              </a:lnSpc>
              <a:spcBef>
                <a:spcPts val="0"/>
              </a:spcBef>
              <a:spcAft>
                <a:spcPts val="0"/>
              </a:spcAft>
              <a:buClr>
                <a:srgbClr val="FFFFFF"/>
              </a:buClr>
              <a:buSzPts val="2800"/>
              <a:buNone/>
              <a:defRPr i="1" sz="2800">
                <a:solidFill>
                  <a:srgbClr val="FFFFFF"/>
                </a:solidFill>
              </a:defRPr>
            </a:lvl2pPr>
            <a:lvl3pPr lvl="2" rtl="0">
              <a:lnSpc>
                <a:spcPct val="100000"/>
              </a:lnSpc>
              <a:spcBef>
                <a:spcPts val="0"/>
              </a:spcBef>
              <a:spcAft>
                <a:spcPts val="0"/>
              </a:spcAft>
              <a:buClr>
                <a:srgbClr val="FFFFFF"/>
              </a:buClr>
              <a:buSzPts val="2800"/>
              <a:buNone/>
              <a:defRPr i="1" sz="2800">
                <a:solidFill>
                  <a:srgbClr val="FFFFFF"/>
                </a:solidFill>
              </a:defRPr>
            </a:lvl3pPr>
            <a:lvl4pPr lvl="3" rtl="0">
              <a:lnSpc>
                <a:spcPct val="100000"/>
              </a:lnSpc>
              <a:spcBef>
                <a:spcPts val="0"/>
              </a:spcBef>
              <a:spcAft>
                <a:spcPts val="0"/>
              </a:spcAft>
              <a:buClr>
                <a:srgbClr val="FFFFFF"/>
              </a:buClr>
              <a:buSzPts val="2800"/>
              <a:buNone/>
              <a:defRPr i="1" sz="2800">
                <a:solidFill>
                  <a:srgbClr val="FFFFFF"/>
                </a:solidFill>
              </a:defRPr>
            </a:lvl4pPr>
            <a:lvl5pPr lvl="4" rtl="0">
              <a:lnSpc>
                <a:spcPct val="100000"/>
              </a:lnSpc>
              <a:spcBef>
                <a:spcPts val="0"/>
              </a:spcBef>
              <a:spcAft>
                <a:spcPts val="0"/>
              </a:spcAft>
              <a:buClr>
                <a:srgbClr val="FFFFFF"/>
              </a:buClr>
              <a:buSzPts val="2800"/>
              <a:buNone/>
              <a:defRPr i="1" sz="2800">
                <a:solidFill>
                  <a:srgbClr val="FFFFFF"/>
                </a:solidFill>
              </a:defRPr>
            </a:lvl5pPr>
            <a:lvl6pPr lvl="5" rtl="0">
              <a:lnSpc>
                <a:spcPct val="100000"/>
              </a:lnSpc>
              <a:spcBef>
                <a:spcPts val="0"/>
              </a:spcBef>
              <a:spcAft>
                <a:spcPts val="0"/>
              </a:spcAft>
              <a:buClr>
                <a:srgbClr val="FFFFFF"/>
              </a:buClr>
              <a:buSzPts val="2800"/>
              <a:buNone/>
              <a:defRPr i="1" sz="2800">
                <a:solidFill>
                  <a:srgbClr val="FFFFFF"/>
                </a:solidFill>
              </a:defRPr>
            </a:lvl6pPr>
            <a:lvl7pPr lvl="6" rtl="0">
              <a:lnSpc>
                <a:spcPct val="100000"/>
              </a:lnSpc>
              <a:spcBef>
                <a:spcPts val="0"/>
              </a:spcBef>
              <a:spcAft>
                <a:spcPts val="0"/>
              </a:spcAft>
              <a:buClr>
                <a:srgbClr val="FFFFFF"/>
              </a:buClr>
              <a:buSzPts val="2800"/>
              <a:buNone/>
              <a:defRPr i="1" sz="2800">
                <a:solidFill>
                  <a:srgbClr val="FFFFFF"/>
                </a:solidFill>
              </a:defRPr>
            </a:lvl7pPr>
            <a:lvl8pPr lvl="7" rtl="0">
              <a:lnSpc>
                <a:spcPct val="100000"/>
              </a:lnSpc>
              <a:spcBef>
                <a:spcPts val="0"/>
              </a:spcBef>
              <a:spcAft>
                <a:spcPts val="0"/>
              </a:spcAft>
              <a:buClr>
                <a:srgbClr val="FFFFFF"/>
              </a:buClr>
              <a:buSzPts val="2800"/>
              <a:buNone/>
              <a:defRPr i="1" sz="2800">
                <a:solidFill>
                  <a:srgbClr val="FFFFFF"/>
                </a:solidFill>
              </a:defRPr>
            </a:lvl8pPr>
            <a:lvl9pPr lvl="8" rtl="0">
              <a:lnSpc>
                <a:spcPct val="100000"/>
              </a:lnSpc>
              <a:spcBef>
                <a:spcPts val="0"/>
              </a:spcBef>
              <a:spcAft>
                <a:spcPts val="0"/>
              </a:spcAft>
              <a:buClr>
                <a:srgbClr val="FFFFFF"/>
              </a:buClr>
              <a:buSzPts val="2800"/>
              <a:buNone/>
              <a:defRPr i="1" sz="2800">
                <a:solidFill>
                  <a:srgbClr val="FFFFFF"/>
                </a:solidFill>
              </a:defRPr>
            </a:lvl9pPr>
          </a:lstStyle>
          <a:p/>
        </p:txBody>
      </p:sp>
      <p:sp>
        <p:nvSpPr>
          <p:cNvPr id="12" name="Google Shape;12;p2"/>
          <p:cNvSpPr txBox="1"/>
          <p:nvPr>
            <p:ph type="ctrTitle"/>
          </p:nvPr>
        </p:nvSpPr>
        <p:spPr>
          <a:xfrm>
            <a:off x="413075" y="992400"/>
            <a:ext cx="5682900" cy="2130600"/>
          </a:xfrm>
          <a:prstGeom prst="rect">
            <a:avLst/>
          </a:prstGeom>
          <a:noFill/>
        </p:spPr>
        <p:txBody>
          <a:bodyPr anchorCtr="0" anchor="ctr" bIns="0" lIns="0" spcFirstLastPara="1" rIns="0" wrap="square" tIns="0">
            <a:noAutofit/>
          </a:bodyPr>
          <a:lstStyle>
            <a:lvl1pPr lvl="0" rtl="0">
              <a:lnSpc>
                <a:spcPct val="80000"/>
              </a:lnSpc>
              <a:spcBef>
                <a:spcPts val="0"/>
              </a:spcBef>
              <a:spcAft>
                <a:spcPts val="0"/>
              </a:spcAft>
              <a:buSzPts val="5500"/>
              <a:buNone/>
              <a:defRPr sz="5500"/>
            </a:lvl1pPr>
            <a:lvl2pPr lvl="1" rtl="0">
              <a:spcBef>
                <a:spcPts val="0"/>
              </a:spcBef>
              <a:spcAft>
                <a:spcPts val="0"/>
              </a:spcAft>
              <a:buClr>
                <a:srgbClr val="E42524"/>
              </a:buClr>
              <a:buSzPts val="5200"/>
              <a:buNone/>
              <a:defRPr sz="5200">
                <a:solidFill>
                  <a:srgbClr val="E42524"/>
                </a:solidFill>
              </a:defRPr>
            </a:lvl2pPr>
            <a:lvl3pPr lvl="2" rtl="0">
              <a:spcBef>
                <a:spcPts val="0"/>
              </a:spcBef>
              <a:spcAft>
                <a:spcPts val="0"/>
              </a:spcAft>
              <a:buClr>
                <a:srgbClr val="E42524"/>
              </a:buClr>
              <a:buSzPts val="5200"/>
              <a:buNone/>
              <a:defRPr sz="5200">
                <a:solidFill>
                  <a:srgbClr val="E42524"/>
                </a:solidFill>
              </a:defRPr>
            </a:lvl3pPr>
            <a:lvl4pPr lvl="3" rtl="0">
              <a:spcBef>
                <a:spcPts val="0"/>
              </a:spcBef>
              <a:spcAft>
                <a:spcPts val="0"/>
              </a:spcAft>
              <a:buClr>
                <a:srgbClr val="E42524"/>
              </a:buClr>
              <a:buSzPts val="5200"/>
              <a:buNone/>
              <a:defRPr sz="5200">
                <a:solidFill>
                  <a:srgbClr val="E42524"/>
                </a:solidFill>
              </a:defRPr>
            </a:lvl4pPr>
            <a:lvl5pPr lvl="4" rtl="0">
              <a:spcBef>
                <a:spcPts val="0"/>
              </a:spcBef>
              <a:spcAft>
                <a:spcPts val="0"/>
              </a:spcAft>
              <a:buClr>
                <a:srgbClr val="E42524"/>
              </a:buClr>
              <a:buSzPts val="5200"/>
              <a:buNone/>
              <a:defRPr sz="5200">
                <a:solidFill>
                  <a:srgbClr val="E42524"/>
                </a:solidFill>
              </a:defRPr>
            </a:lvl5pPr>
            <a:lvl6pPr lvl="5" rtl="0">
              <a:spcBef>
                <a:spcPts val="0"/>
              </a:spcBef>
              <a:spcAft>
                <a:spcPts val="0"/>
              </a:spcAft>
              <a:buClr>
                <a:srgbClr val="E42524"/>
              </a:buClr>
              <a:buSzPts val="5200"/>
              <a:buNone/>
              <a:defRPr sz="5200">
                <a:solidFill>
                  <a:srgbClr val="E42524"/>
                </a:solidFill>
              </a:defRPr>
            </a:lvl6pPr>
            <a:lvl7pPr lvl="6" rtl="0">
              <a:spcBef>
                <a:spcPts val="0"/>
              </a:spcBef>
              <a:spcAft>
                <a:spcPts val="0"/>
              </a:spcAft>
              <a:buClr>
                <a:srgbClr val="E42524"/>
              </a:buClr>
              <a:buSzPts val="5200"/>
              <a:buNone/>
              <a:defRPr sz="5200">
                <a:solidFill>
                  <a:srgbClr val="E42524"/>
                </a:solidFill>
              </a:defRPr>
            </a:lvl7pPr>
            <a:lvl8pPr lvl="7" rtl="0">
              <a:spcBef>
                <a:spcPts val="0"/>
              </a:spcBef>
              <a:spcAft>
                <a:spcPts val="0"/>
              </a:spcAft>
              <a:buClr>
                <a:srgbClr val="E42524"/>
              </a:buClr>
              <a:buSzPts val="5200"/>
              <a:buNone/>
              <a:defRPr sz="5200">
                <a:solidFill>
                  <a:srgbClr val="E42524"/>
                </a:solidFill>
              </a:defRPr>
            </a:lvl8pPr>
            <a:lvl9pPr lvl="8" rtl="0">
              <a:spcBef>
                <a:spcPts val="0"/>
              </a:spcBef>
              <a:spcAft>
                <a:spcPts val="0"/>
              </a:spcAft>
              <a:buClr>
                <a:srgbClr val="E42524"/>
              </a:buClr>
              <a:buSzPts val="5200"/>
              <a:buNone/>
              <a:defRPr sz="5200">
                <a:solidFill>
                  <a:srgbClr val="E42524"/>
                </a:solidFill>
              </a:defRPr>
            </a:lvl9pPr>
          </a:lstStyle>
          <a:p/>
        </p:txBody>
      </p:sp>
      <p:sp>
        <p:nvSpPr>
          <p:cNvPr id="13" name="Google Shape;13;p2"/>
          <p:cNvSpPr txBox="1"/>
          <p:nvPr>
            <p:ph idx="2" type="subTitle"/>
          </p:nvPr>
        </p:nvSpPr>
        <p:spPr>
          <a:xfrm>
            <a:off x="447725" y="3020700"/>
            <a:ext cx="7233600" cy="845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4" name="Google Shape;14;p2"/>
          <p:cNvPicPr preferRelativeResize="0"/>
          <p:nvPr/>
        </p:nvPicPr>
        <p:blipFill>
          <a:blip r:embed="rId2">
            <a:alphaModFix/>
          </a:blip>
          <a:stretch>
            <a:fillRect/>
          </a:stretch>
        </p:blipFill>
        <p:spPr>
          <a:xfrm>
            <a:off x="5895600" y="152400"/>
            <a:ext cx="2715887" cy="2715887"/>
          </a:xfrm>
          <a:prstGeom prst="rect">
            <a:avLst/>
          </a:prstGeom>
          <a:noFill/>
          <a:ln>
            <a:noFill/>
          </a:ln>
        </p:spPr>
      </p:pic>
      <p:pic>
        <p:nvPicPr>
          <p:cNvPr id="15" name="Google Shape;15;p2"/>
          <p:cNvPicPr preferRelativeResize="0"/>
          <p:nvPr/>
        </p:nvPicPr>
        <p:blipFill>
          <a:blip r:embed="rId3">
            <a:alphaModFix/>
          </a:blip>
          <a:stretch>
            <a:fillRect/>
          </a:stretch>
        </p:blipFill>
        <p:spPr>
          <a:xfrm>
            <a:off x="3822200" y="866400"/>
            <a:ext cx="5143501" cy="5143501"/>
          </a:xfrm>
          <a:prstGeom prst="rect">
            <a:avLst/>
          </a:prstGeom>
          <a:noFill/>
          <a:ln>
            <a:noFill/>
          </a:ln>
        </p:spPr>
      </p:pic>
      <p:pic>
        <p:nvPicPr>
          <p:cNvPr id="16" name="Google Shape;16;p2"/>
          <p:cNvPicPr preferRelativeResize="0"/>
          <p:nvPr/>
        </p:nvPicPr>
        <p:blipFill>
          <a:blip r:embed="rId4">
            <a:alphaModFix/>
          </a:blip>
          <a:stretch>
            <a:fillRect/>
          </a:stretch>
        </p:blipFill>
        <p:spPr>
          <a:xfrm>
            <a:off x="6910625" y="3678151"/>
            <a:ext cx="2130598" cy="2130598"/>
          </a:xfrm>
          <a:prstGeom prst="rect">
            <a:avLst/>
          </a:prstGeom>
          <a:noFill/>
          <a:ln>
            <a:noFill/>
          </a:ln>
        </p:spPr>
      </p:pic>
      <p:pic>
        <p:nvPicPr>
          <p:cNvPr id="17" name="Google Shape;17;p2"/>
          <p:cNvPicPr preferRelativeResize="0"/>
          <p:nvPr/>
        </p:nvPicPr>
        <p:blipFill>
          <a:blip r:embed="rId5">
            <a:alphaModFix/>
          </a:blip>
          <a:stretch>
            <a:fillRect/>
          </a:stretch>
        </p:blipFill>
        <p:spPr>
          <a:xfrm>
            <a:off x="447724" y="4556824"/>
            <a:ext cx="2512000" cy="29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SECTION_HEADER_1_1_1">
    <p:bg>
      <p:bgPr>
        <a:solidFill>
          <a:schemeClr val="lt1"/>
        </a:solidFill>
      </p:bgPr>
    </p:bg>
    <p:spTree>
      <p:nvGrpSpPr>
        <p:cNvPr id="68" name="Shape 68"/>
        <p:cNvGrpSpPr/>
        <p:nvPr/>
      </p:nvGrpSpPr>
      <p:grpSpPr>
        <a:xfrm>
          <a:off x="0" y="0"/>
          <a:ext cx="0" cy="0"/>
          <a:chOff x="0" y="0"/>
          <a:chExt cx="0" cy="0"/>
        </a:xfrm>
      </p:grpSpPr>
      <p:sp>
        <p:nvSpPr>
          <p:cNvPr id="69" name="Google Shape;69;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Source Sans Pro"/>
                <a:ea typeface="Source Sans Pro"/>
                <a:cs typeface="Source Sans Pro"/>
                <a:sym typeface="Source Sans Pro"/>
              </a:defRPr>
            </a:lvl1pPr>
            <a:lvl2pPr lvl="1" algn="r">
              <a:buNone/>
              <a:defRPr sz="1300">
                <a:solidFill>
                  <a:schemeClr val="dk1"/>
                </a:solidFill>
                <a:latin typeface="Source Sans Pro"/>
                <a:ea typeface="Source Sans Pro"/>
                <a:cs typeface="Source Sans Pro"/>
                <a:sym typeface="Source Sans Pro"/>
              </a:defRPr>
            </a:lvl2pPr>
            <a:lvl3pPr lvl="2" algn="r">
              <a:buNone/>
              <a:defRPr sz="1300">
                <a:solidFill>
                  <a:schemeClr val="dk1"/>
                </a:solidFill>
                <a:latin typeface="Source Sans Pro"/>
                <a:ea typeface="Source Sans Pro"/>
                <a:cs typeface="Source Sans Pro"/>
                <a:sym typeface="Source Sans Pro"/>
              </a:defRPr>
            </a:lvl3pPr>
            <a:lvl4pPr lvl="3" algn="r">
              <a:buNone/>
              <a:defRPr sz="1300">
                <a:solidFill>
                  <a:schemeClr val="dk1"/>
                </a:solidFill>
                <a:latin typeface="Source Sans Pro"/>
                <a:ea typeface="Source Sans Pro"/>
                <a:cs typeface="Source Sans Pro"/>
                <a:sym typeface="Source Sans Pro"/>
              </a:defRPr>
            </a:lvl4pPr>
            <a:lvl5pPr lvl="4" algn="r">
              <a:buNone/>
              <a:defRPr sz="1300">
                <a:solidFill>
                  <a:schemeClr val="dk1"/>
                </a:solidFill>
                <a:latin typeface="Source Sans Pro"/>
                <a:ea typeface="Source Sans Pro"/>
                <a:cs typeface="Source Sans Pro"/>
                <a:sym typeface="Source Sans Pro"/>
              </a:defRPr>
            </a:lvl5pPr>
            <a:lvl6pPr lvl="5" algn="r">
              <a:buNone/>
              <a:defRPr sz="1300">
                <a:solidFill>
                  <a:schemeClr val="dk1"/>
                </a:solidFill>
                <a:latin typeface="Source Sans Pro"/>
                <a:ea typeface="Source Sans Pro"/>
                <a:cs typeface="Source Sans Pro"/>
                <a:sym typeface="Source Sans Pro"/>
              </a:defRPr>
            </a:lvl6pPr>
            <a:lvl7pPr lvl="6" algn="r">
              <a:buNone/>
              <a:defRPr sz="1300">
                <a:solidFill>
                  <a:schemeClr val="dk1"/>
                </a:solidFill>
                <a:latin typeface="Source Sans Pro"/>
                <a:ea typeface="Source Sans Pro"/>
                <a:cs typeface="Source Sans Pro"/>
                <a:sym typeface="Source Sans Pro"/>
              </a:defRPr>
            </a:lvl7pPr>
            <a:lvl8pPr lvl="7" algn="r">
              <a:buNone/>
              <a:defRPr sz="1300">
                <a:solidFill>
                  <a:schemeClr val="dk1"/>
                </a:solidFill>
                <a:latin typeface="Source Sans Pro"/>
                <a:ea typeface="Source Sans Pro"/>
                <a:cs typeface="Source Sans Pro"/>
                <a:sym typeface="Source Sans Pro"/>
              </a:defRPr>
            </a:lvl8pPr>
            <a:lvl9pPr lvl="8" algn="r">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1"/>
          <p:cNvSpPr/>
          <p:nvPr/>
        </p:nvSpPr>
        <p:spPr>
          <a:xfrm>
            <a:off x="1650" y="0"/>
            <a:ext cx="9144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txBox="1"/>
          <p:nvPr>
            <p:ph type="title"/>
          </p:nvPr>
        </p:nvSpPr>
        <p:spPr>
          <a:xfrm>
            <a:off x="761975" y="0"/>
            <a:ext cx="76230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rgbClr val="000000"/>
              </a:buClr>
              <a:buSzPts val="6800"/>
              <a:buNone/>
              <a:defRPr sz="6800">
                <a:solidFill>
                  <a:srgbClr val="000000"/>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3">
    <p:spTree>
      <p:nvGrpSpPr>
        <p:cNvPr id="72" name="Shape 72"/>
        <p:cNvGrpSpPr/>
        <p:nvPr/>
      </p:nvGrpSpPr>
      <p:grpSpPr>
        <a:xfrm>
          <a:off x="0" y="0"/>
          <a:ext cx="0" cy="0"/>
          <a:chOff x="0" y="0"/>
          <a:chExt cx="0" cy="0"/>
        </a:xfrm>
      </p:grpSpPr>
      <p:sp>
        <p:nvSpPr>
          <p:cNvPr id="73" name="Google Shape;73;p12"/>
          <p:cNvSpPr/>
          <p:nvPr/>
        </p:nvSpPr>
        <p:spPr>
          <a:xfrm>
            <a:off x="1650" y="0"/>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2"/>
          <p:cNvSpPr txBox="1"/>
          <p:nvPr>
            <p:ph type="title"/>
          </p:nvPr>
        </p:nvSpPr>
        <p:spPr>
          <a:xfrm>
            <a:off x="761975" y="0"/>
            <a:ext cx="76230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rgbClr val="FFFFFF"/>
              </a:buClr>
              <a:buSzPts val="6800"/>
              <a:buNone/>
              <a:defRPr sz="6800">
                <a:solidFill>
                  <a:srgbClr val="FFFFFF"/>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ank" type="titleOnly">
  <p:cSld name="TITLE_ONLY">
    <p:spTree>
      <p:nvGrpSpPr>
        <p:cNvPr id="75" name="Shape 75"/>
        <p:cNvGrpSpPr/>
        <p:nvPr/>
      </p:nvGrpSpPr>
      <p:grpSpPr>
        <a:xfrm>
          <a:off x="0" y="0"/>
          <a:ext cx="0" cy="0"/>
          <a:chOff x="0" y="0"/>
          <a:chExt cx="0" cy="0"/>
        </a:xfrm>
      </p:grpSpPr>
      <p:sp>
        <p:nvSpPr>
          <p:cNvPr id="76" name="Google Shape;76;p13"/>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77" name="Google Shape;77;p13"/>
          <p:cNvPicPr preferRelativeResize="0"/>
          <p:nvPr/>
        </p:nvPicPr>
        <p:blipFill>
          <a:blip r:embed="rId2">
            <a:alphaModFix/>
          </a:blip>
          <a:stretch>
            <a:fillRect/>
          </a:stretch>
        </p:blipFill>
        <p:spPr>
          <a:xfrm>
            <a:off x="8508125" y="4405475"/>
            <a:ext cx="414509" cy="414514"/>
          </a:xfrm>
          <a:prstGeom prst="rect">
            <a:avLst/>
          </a:prstGeom>
          <a:noFill/>
          <a:ln>
            <a:noFill/>
          </a:ln>
        </p:spPr>
      </p:pic>
      <p:pic>
        <p:nvPicPr>
          <p:cNvPr id="78" name="Google Shape;78;p13"/>
          <p:cNvPicPr preferRelativeResize="0"/>
          <p:nvPr/>
        </p:nvPicPr>
        <p:blipFill>
          <a:blip r:embed="rId3">
            <a:alphaModFix/>
          </a:blip>
          <a:stretch>
            <a:fillRect/>
          </a:stretch>
        </p:blipFill>
        <p:spPr>
          <a:xfrm>
            <a:off x="8191675" y="4514449"/>
            <a:ext cx="785021" cy="785026"/>
          </a:xfrm>
          <a:prstGeom prst="rect">
            <a:avLst/>
          </a:prstGeom>
          <a:noFill/>
          <a:ln>
            <a:noFill/>
          </a:ln>
        </p:spPr>
      </p:pic>
      <p:pic>
        <p:nvPicPr>
          <p:cNvPr id="79" name="Google Shape;79;p13"/>
          <p:cNvPicPr preferRelativeResize="0"/>
          <p:nvPr/>
        </p:nvPicPr>
        <p:blipFill>
          <a:blip r:embed="rId4">
            <a:alphaModFix/>
          </a:blip>
          <a:stretch>
            <a:fillRect/>
          </a:stretch>
        </p:blipFill>
        <p:spPr>
          <a:xfrm>
            <a:off x="8663041" y="4943591"/>
            <a:ext cx="325186" cy="3251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oxes">
  <p:cSld name="TITLE_ONLY_1_1">
    <p:spTree>
      <p:nvGrpSpPr>
        <p:cNvPr id="80" name="Shape 80"/>
        <p:cNvGrpSpPr/>
        <p:nvPr/>
      </p:nvGrpSpPr>
      <p:grpSpPr>
        <a:xfrm>
          <a:off x="0" y="0"/>
          <a:ext cx="0" cy="0"/>
          <a:chOff x="0" y="0"/>
          <a:chExt cx="0" cy="0"/>
        </a:xfrm>
      </p:grpSpPr>
      <p:sp>
        <p:nvSpPr>
          <p:cNvPr id="81" name="Google Shape;81;p14"/>
          <p:cNvSpPr/>
          <p:nvPr/>
        </p:nvSpPr>
        <p:spPr>
          <a:xfrm>
            <a:off x="654225" y="1297000"/>
            <a:ext cx="2418300" cy="2397600"/>
          </a:xfrm>
          <a:prstGeom prst="rect">
            <a:avLst/>
          </a:prstGeom>
          <a:solidFill>
            <a:schemeClr val="lt2"/>
          </a:solidFill>
          <a:ln>
            <a:noFill/>
          </a:ln>
        </p:spPr>
        <p:txBody>
          <a:bodyPr anchorCtr="0" anchor="ctr" bIns="45700" lIns="45700" spcFirstLastPara="1" rIns="45700" wrap="square" tIns="45700">
            <a:noAutofit/>
          </a:bodyPr>
          <a:lstStyle/>
          <a:p>
            <a:pPr indent="0" lvl="0" marL="0" rtl="0" algn="l">
              <a:spcBef>
                <a:spcPts val="0"/>
              </a:spcBef>
              <a:spcAft>
                <a:spcPts val="0"/>
              </a:spcAft>
              <a:buNone/>
            </a:pPr>
            <a:r>
              <a:t/>
            </a:r>
            <a:endParaRPr/>
          </a:p>
        </p:txBody>
      </p:sp>
      <p:sp>
        <p:nvSpPr>
          <p:cNvPr id="82" name="Google Shape;82;p14"/>
          <p:cNvSpPr/>
          <p:nvPr/>
        </p:nvSpPr>
        <p:spPr>
          <a:xfrm>
            <a:off x="3362892" y="1297000"/>
            <a:ext cx="2418300" cy="239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6071559" y="1297000"/>
            <a:ext cx="2418300" cy="239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ph type="title"/>
          </p:nvPr>
        </p:nvSpPr>
        <p:spPr>
          <a:xfrm>
            <a:off x="654225" y="231425"/>
            <a:ext cx="8489700" cy="729300"/>
          </a:xfrm>
          <a:prstGeom prst="rect">
            <a:avLst/>
          </a:prstGeom>
        </p:spPr>
        <p:txBody>
          <a:bodyPr anchorCtr="0" anchor="b" bIns="0" lIns="0" spcFirstLastPara="1" rIns="0" wrap="square" tIns="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4"/>
          <p:cNvSpPr txBox="1"/>
          <p:nvPr>
            <p:ph idx="1" type="subTitle"/>
          </p:nvPr>
        </p:nvSpPr>
        <p:spPr>
          <a:xfrm>
            <a:off x="654251" y="2311525"/>
            <a:ext cx="2418300" cy="792600"/>
          </a:xfrm>
          <a:prstGeom prst="rect">
            <a:avLst/>
          </a:prstGeom>
        </p:spPr>
        <p:txBody>
          <a:bodyPr anchorCtr="0" anchor="t" bIns="45700" lIns="45700" spcFirstLastPara="1" rIns="45700" wrap="square" tIns="45700">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86" name="Google Shape;86;p14"/>
          <p:cNvSpPr txBox="1"/>
          <p:nvPr>
            <p:ph idx="2" type="subTitle"/>
          </p:nvPr>
        </p:nvSpPr>
        <p:spPr>
          <a:xfrm>
            <a:off x="3362905" y="2311525"/>
            <a:ext cx="2418300" cy="792600"/>
          </a:xfrm>
          <a:prstGeom prst="rect">
            <a:avLst/>
          </a:prstGeom>
        </p:spPr>
        <p:txBody>
          <a:bodyPr anchorCtr="0" anchor="t" bIns="45700" lIns="45700" spcFirstLastPara="1" rIns="45700" wrap="square" tIns="45700">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87" name="Google Shape;87;p14"/>
          <p:cNvSpPr txBox="1"/>
          <p:nvPr>
            <p:ph idx="3" type="subTitle"/>
          </p:nvPr>
        </p:nvSpPr>
        <p:spPr>
          <a:xfrm>
            <a:off x="6071572" y="2311525"/>
            <a:ext cx="2418300" cy="792600"/>
          </a:xfrm>
          <a:prstGeom prst="rect">
            <a:avLst/>
          </a:prstGeom>
        </p:spPr>
        <p:txBody>
          <a:bodyPr anchorCtr="0" anchor="t" bIns="45700" lIns="45700" spcFirstLastPara="1" rIns="45700" wrap="square" tIns="45700">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88" name="Google Shape;88;p14"/>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89" name="Google Shape;89;p14"/>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90" name="Google Shape;90;p14"/>
          <p:cNvSpPr txBox="1"/>
          <p:nvPr>
            <p:ph idx="4"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91" name="Google Shape;91;p14"/>
          <p:cNvPicPr preferRelativeResize="0"/>
          <p:nvPr/>
        </p:nvPicPr>
        <p:blipFill>
          <a:blip r:embed="rId3">
            <a:alphaModFix/>
          </a:blip>
          <a:stretch>
            <a:fillRect/>
          </a:stretch>
        </p:blipFill>
        <p:spPr>
          <a:xfrm>
            <a:off x="8508125" y="4405475"/>
            <a:ext cx="414509" cy="414514"/>
          </a:xfrm>
          <a:prstGeom prst="rect">
            <a:avLst/>
          </a:prstGeom>
          <a:noFill/>
          <a:ln>
            <a:noFill/>
          </a:ln>
        </p:spPr>
      </p:pic>
      <p:pic>
        <p:nvPicPr>
          <p:cNvPr id="92" name="Google Shape;92;p14"/>
          <p:cNvPicPr preferRelativeResize="0"/>
          <p:nvPr/>
        </p:nvPicPr>
        <p:blipFill>
          <a:blip r:embed="rId4">
            <a:alphaModFix/>
          </a:blip>
          <a:stretch>
            <a:fillRect/>
          </a:stretch>
        </p:blipFill>
        <p:spPr>
          <a:xfrm>
            <a:off x="8191675" y="4514449"/>
            <a:ext cx="785021" cy="785026"/>
          </a:xfrm>
          <a:prstGeom prst="rect">
            <a:avLst/>
          </a:prstGeom>
          <a:noFill/>
          <a:ln>
            <a:noFill/>
          </a:ln>
        </p:spPr>
      </p:pic>
      <p:pic>
        <p:nvPicPr>
          <p:cNvPr id="93" name="Google Shape;93;p14"/>
          <p:cNvPicPr preferRelativeResize="0"/>
          <p:nvPr/>
        </p:nvPicPr>
        <p:blipFill>
          <a:blip r:embed="rId5">
            <a:alphaModFix/>
          </a:blip>
          <a:stretch>
            <a:fillRect/>
          </a:stretch>
        </p:blipFill>
        <p:spPr>
          <a:xfrm>
            <a:off x="8663041" y="4943591"/>
            <a:ext cx="325186" cy="325186"/>
          </a:xfrm>
          <a:prstGeom prst="rect">
            <a:avLst/>
          </a:prstGeom>
          <a:noFill/>
          <a:ln>
            <a:noFill/>
          </a:ln>
        </p:spPr>
      </p:pic>
    </p:spTree>
  </p:cSld>
  <p:clrMapOvr>
    <a:masterClrMapping/>
  </p:clrMapOvr>
  <p:extLst>
    <p:ext uri="{DCECCB84-F9BA-43D5-87BE-67443E8EF086}">
      <p15:sldGuideLst>
        <p15:guide id="1" pos="41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photo">
  <p:cSld name="MAIN_POINT_2">
    <p:spTree>
      <p:nvGrpSpPr>
        <p:cNvPr id="94" name="Shape 94"/>
        <p:cNvGrpSpPr/>
        <p:nvPr/>
      </p:nvGrpSpPr>
      <p:grpSpPr>
        <a:xfrm>
          <a:off x="0" y="0"/>
          <a:ext cx="0" cy="0"/>
          <a:chOff x="0" y="0"/>
          <a:chExt cx="0" cy="0"/>
        </a:xfrm>
      </p:grpSpPr>
      <p:sp>
        <p:nvSpPr>
          <p:cNvPr id="95" name="Google Shape;95;p15"/>
          <p:cNvSpPr txBox="1"/>
          <p:nvPr>
            <p:ph type="title"/>
          </p:nvPr>
        </p:nvSpPr>
        <p:spPr>
          <a:xfrm>
            <a:off x="4089400" y="1013175"/>
            <a:ext cx="4648500" cy="26967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5100"/>
              <a:buNone/>
              <a:defRPr sz="5100"/>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96" name="Google Shape;96;p15"/>
          <p:cNvSpPr/>
          <p:nvPr>
            <p:ph idx="2" type="pic"/>
          </p:nvPr>
        </p:nvSpPr>
        <p:spPr>
          <a:xfrm>
            <a:off x="-1200325" y="0"/>
            <a:ext cx="4248300" cy="5143500"/>
          </a:xfrm>
          <a:prstGeom prst="rect">
            <a:avLst/>
          </a:prstGeom>
          <a:noFill/>
          <a:ln>
            <a:noFill/>
          </a:ln>
          <a:effectLst>
            <a:outerShdw blurRad="114300" rotWithShape="0" algn="bl" dir="5400000" dist="19050">
              <a:srgbClr val="000000">
                <a:alpha val="13000"/>
              </a:srgbClr>
            </a:outerShdw>
          </a:effectLst>
        </p:spPr>
      </p:sp>
      <p:pic>
        <p:nvPicPr>
          <p:cNvPr id="97" name="Google Shape;97;p15"/>
          <p:cNvPicPr preferRelativeResize="0"/>
          <p:nvPr/>
        </p:nvPicPr>
        <p:blipFill>
          <a:blip r:embed="rId2">
            <a:alphaModFix/>
          </a:blip>
          <a:stretch>
            <a:fillRect/>
          </a:stretch>
        </p:blipFill>
        <p:spPr>
          <a:xfrm>
            <a:off x="3465100" y="1118150"/>
            <a:ext cx="357101" cy="357101"/>
          </a:xfrm>
          <a:prstGeom prst="rect">
            <a:avLst/>
          </a:prstGeom>
          <a:noFill/>
          <a:ln>
            <a:noFill/>
          </a:ln>
        </p:spPr>
      </p:pic>
      <p:sp>
        <p:nvSpPr>
          <p:cNvPr id="98" name="Google Shape;98;p15"/>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99" name="Google Shape;99;p15"/>
          <p:cNvSpPr txBox="1"/>
          <p:nvPr>
            <p:ph idx="1"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100" name="Google Shape;100;p15"/>
          <p:cNvPicPr preferRelativeResize="0"/>
          <p:nvPr/>
        </p:nvPicPr>
        <p:blipFill>
          <a:blip r:embed="rId3">
            <a:alphaModFix/>
          </a:blip>
          <a:stretch>
            <a:fillRect/>
          </a:stretch>
        </p:blipFill>
        <p:spPr>
          <a:xfrm>
            <a:off x="8508125" y="4405475"/>
            <a:ext cx="414509" cy="414514"/>
          </a:xfrm>
          <a:prstGeom prst="rect">
            <a:avLst/>
          </a:prstGeom>
          <a:noFill/>
          <a:ln>
            <a:noFill/>
          </a:ln>
        </p:spPr>
      </p:pic>
      <p:pic>
        <p:nvPicPr>
          <p:cNvPr id="101" name="Google Shape;101;p15"/>
          <p:cNvPicPr preferRelativeResize="0"/>
          <p:nvPr/>
        </p:nvPicPr>
        <p:blipFill>
          <a:blip r:embed="rId4">
            <a:alphaModFix/>
          </a:blip>
          <a:stretch>
            <a:fillRect/>
          </a:stretch>
        </p:blipFill>
        <p:spPr>
          <a:xfrm>
            <a:off x="8191675" y="4514449"/>
            <a:ext cx="785021" cy="785026"/>
          </a:xfrm>
          <a:prstGeom prst="rect">
            <a:avLst/>
          </a:prstGeom>
          <a:noFill/>
          <a:ln>
            <a:noFill/>
          </a:ln>
        </p:spPr>
      </p:pic>
      <p:pic>
        <p:nvPicPr>
          <p:cNvPr id="102" name="Google Shape;102;p15"/>
          <p:cNvPicPr preferRelativeResize="0"/>
          <p:nvPr/>
        </p:nvPicPr>
        <p:blipFill>
          <a:blip r:embed="rId5">
            <a:alphaModFix/>
          </a:blip>
          <a:stretch>
            <a:fillRect/>
          </a:stretch>
        </p:blipFill>
        <p:spPr>
          <a:xfrm>
            <a:off x="8663041" y="4943591"/>
            <a:ext cx="325186" cy="3251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p:cSld name="MAIN_POINT_2_2">
    <p:bg>
      <p:bgPr>
        <a:solidFill>
          <a:schemeClr val="lt1"/>
        </a:solidFill>
      </p:bgPr>
    </p:bg>
    <p:spTree>
      <p:nvGrpSpPr>
        <p:cNvPr id="103" name="Shape 103"/>
        <p:cNvGrpSpPr/>
        <p:nvPr/>
      </p:nvGrpSpPr>
      <p:grpSpPr>
        <a:xfrm>
          <a:off x="0" y="0"/>
          <a:ext cx="0" cy="0"/>
          <a:chOff x="0" y="0"/>
          <a:chExt cx="0" cy="0"/>
        </a:xfrm>
      </p:grpSpPr>
      <p:sp>
        <p:nvSpPr>
          <p:cNvPr id="104" name="Google Shape;104;p16"/>
          <p:cNvSpPr txBox="1"/>
          <p:nvPr>
            <p:ph type="title"/>
          </p:nvPr>
        </p:nvSpPr>
        <p:spPr>
          <a:xfrm>
            <a:off x="397925" y="0"/>
            <a:ext cx="33444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5100"/>
              <a:buNone/>
              <a:defRPr sz="5100"/>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105" name="Google Shape;105;p16"/>
          <p:cNvSpPr/>
          <p:nvPr>
            <p:ph idx="2" type="pic"/>
          </p:nvPr>
        </p:nvSpPr>
        <p:spPr>
          <a:xfrm>
            <a:off x="2633150" y="-127000"/>
            <a:ext cx="7450800" cy="5397600"/>
          </a:xfrm>
          <a:prstGeom prst="chevron">
            <a:avLst>
              <a:gd fmla="val 50000" name="adj"/>
            </a:avLst>
          </a:prstGeom>
          <a:noFill/>
          <a:ln>
            <a:noFill/>
          </a:ln>
          <a:effectLst>
            <a:outerShdw blurRad="171450" rotWithShape="0" algn="bl" dir="5400000" dist="19050">
              <a:srgbClr val="000000">
                <a:alpha val="8000"/>
              </a:srgb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Photo ">
  <p:cSld name="MAIN_POINT_2_2_2">
    <p:bg>
      <p:bgPr>
        <a:solidFill>
          <a:schemeClr val="dk1"/>
        </a:solidFill>
      </p:bgPr>
    </p:bg>
    <p:spTree>
      <p:nvGrpSpPr>
        <p:cNvPr id="106" name="Shape 106"/>
        <p:cNvGrpSpPr/>
        <p:nvPr/>
      </p:nvGrpSpPr>
      <p:grpSpPr>
        <a:xfrm>
          <a:off x="0" y="0"/>
          <a:ext cx="0" cy="0"/>
          <a:chOff x="0" y="0"/>
          <a:chExt cx="0" cy="0"/>
        </a:xfrm>
      </p:grpSpPr>
      <p:sp>
        <p:nvSpPr>
          <p:cNvPr id="107" name="Google Shape;107;p17"/>
          <p:cNvSpPr/>
          <p:nvPr>
            <p:ph idx="2" type="pic"/>
          </p:nvPr>
        </p:nvSpPr>
        <p:spPr>
          <a:xfrm>
            <a:off x="2072600" y="-1085850"/>
            <a:ext cx="10098000" cy="7315200"/>
          </a:xfrm>
          <a:prstGeom prst="chevron">
            <a:avLst>
              <a:gd fmla="val 50000" name="adj"/>
            </a:avLst>
          </a:prstGeom>
          <a:noFill/>
          <a:ln>
            <a:noFill/>
          </a:ln>
          <a:effectLst>
            <a:outerShdw blurRad="171450" rotWithShape="0" algn="bl" dir="5400000" dist="19050">
              <a:srgbClr val="000000">
                <a:alpha val="8000"/>
              </a:srgbClr>
            </a:outerShdw>
          </a:effectLst>
        </p:spPr>
      </p:sp>
      <p:sp>
        <p:nvSpPr>
          <p:cNvPr id="108" name="Google Shape;108;p17"/>
          <p:cNvSpPr/>
          <p:nvPr>
            <p:ph idx="3" type="pic"/>
          </p:nvPr>
        </p:nvSpPr>
        <p:spPr>
          <a:xfrm>
            <a:off x="-3748850" y="-1085850"/>
            <a:ext cx="10098000" cy="7315200"/>
          </a:xfrm>
          <a:prstGeom prst="chevron">
            <a:avLst>
              <a:gd fmla="val 50000" name="adj"/>
            </a:avLst>
          </a:prstGeom>
          <a:noFill/>
          <a:ln>
            <a:noFill/>
          </a:ln>
          <a:effectLst>
            <a:outerShdw blurRad="171450" rotWithShape="0" algn="bl" dir="5400000" dist="19050">
              <a:srgbClr val="000000">
                <a:alpha val="8000"/>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2">
  <p:cSld name="MAIN_POINT_2_2_1">
    <p:bg>
      <p:bgPr>
        <a:solidFill>
          <a:schemeClr val="accent1"/>
        </a:solidFill>
      </p:bgPr>
    </p:bg>
    <p:spTree>
      <p:nvGrpSpPr>
        <p:cNvPr id="109" name="Shape 109"/>
        <p:cNvGrpSpPr/>
        <p:nvPr/>
      </p:nvGrpSpPr>
      <p:grpSpPr>
        <a:xfrm>
          <a:off x="0" y="0"/>
          <a:ext cx="0" cy="0"/>
          <a:chOff x="0" y="0"/>
          <a:chExt cx="0" cy="0"/>
        </a:xfrm>
      </p:grpSpPr>
      <p:sp>
        <p:nvSpPr>
          <p:cNvPr id="110" name="Google Shape;110;p18"/>
          <p:cNvSpPr txBox="1"/>
          <p:nvPr>
            <p:ph type="title"/>
          </p:nvPr>
        </p:nvSpPr>
        <p:spPr>
          <a:xfrm>
            <a:off x="397925" y="0"/>
            <a:ext cx="33444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lt1"/>
              </a:buClr>
              <a:buSzPts val="5100"/>
              <a:buNone/>
              <a:defRPr sz="5100">
                <a:solidFill>
                  <a:schemeClr val="lt1"/>
                </a:solidFill>
              </a:defRPr>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111" name="Google Shape;111;p18"/>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p:cSld name="MAIN_POINT_2_2_1_1">
    <p:bg>
      <p:bgPr>
        <a:solidFill>
          <a:srgbClr val="000000"/>
        </a:solid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397925" y="0"/>
            <a:ext cx="33444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lt1"/>
              </a:buClr>
              <a:buSzPts val="5100"/>
              <a:buNone/>
              <a:defRPr sz="5100">
                <a:solidFill>
                  <a:schemeClr val="lt1"/>
                </a:solidFill>
              </a:defRPr>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114" name="Google Shape;114;p19"/>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1">
  <p:cSld name="MAIN_POINT_2_2_1_1_1">
    <p:bg>
      <p:bgPr>
        <a:solidFill>
          <a:srgbClr val="000000"/>
        </a:solidFill>
      </p:bgPr>
    </p:bg>
    <p:spTree>
      <p:nvGrpSpPr>
        <p:cNvPr id="115" name="Shape 115"/>
        <p:cNvGrpSpPr/>
        <p:nvPr/>
      </p:nvGrpSpPr>
      <p:grpSpPr>
        <a:xfrm>
          <a:off x="0" y="0"/>
          <a:ext cx="0" cy="0"/>
          <a:chOff x="0" y="0"/>
          <a:chExt cx="0" cy="0"/>
        </a:xfrm>
      </p:grpSpPr>
      <p:sp>
        <p:nvSpPr>
          <p:cNvPr id="116" name="Google Shape;116;p20"/>
          <p:cNvSpPr/>
          <p:nvPr>
            <p:ph idx="2" type="pic"/>
          </p:nvPr>
        </p:nvSpPr>
        <p:spPr>
          <a:xfrm>
            <a:off x="-95250" y="-155150"/>
            <a:ext cx="9334500" cy="5467500"/>
          </a:xfrm>
          <a:prstGeom prst="rect">
            <a:avLst/>
          </a:prstGeom>
          <a:noFill/>
          <a:ln>
            <a:noFill/>
          </a:ln>
        </p:spPr>
      </p:sp>
      <p:pic>
        <p:nvPicPr>
          <p:cNvPr id="117" name="Google Shape;117;p20"/>
          <p:cNvPicPr preferRelativeResize="0"/>
          <p:nvPr/>
        </p:nvPicPr>
        <p:blipFill>
          <a:blip r:embed="rId2">
            <a:alphaModFix/>
          </a:blip>
          <a:stretch>
            <a:fillRect/>
          </a:stretch>
        </p:blipFill>
        <p:spPr>
          <a:xfrm>
            <a:off x="1523975" y="1296782"/>
            <a:ext cx="6096025" cy="254991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CUSTOM">
    <p:spTree>
      <p:nvGrpSpPr>
        <p:cNvPr id="18" name="Shape 18"/>
        <p:cNvGrpSpPr/>
        <p:nvPr/>
      </p:nvGrpSpPr>
      <p:grpSpPr>
        <a:xfrm>
          <a:off x="0" y="0"/>
          <a:ext cx="0" cy="0"/>
          <a:chOff x="0" y="0"/>
          <a:chExt cx="0" cy="0"/>
        </a:xfrm>
      </p:grpSpPr>
      <p:pic>
        <p:nvPicPr>
          <p:cNvPr id="19" name="Google Shape;19;p3"/>
          <p:cNvPicPr preferRelativeResize="0"/>
          <p:nvPr/>
        </p:nvPicPr>
        <p:blipFill>
          <a:blip r:embed="rId2">
            <a:alphaModFix/>
          </a:blip>
          <a:stretch>
            <a:fillRect/>
          </a:stretch>
        </p:blipFill>
        <p:spPr>
          <a:xfrm>
            <a:off x="-1961000" y="-15775"/>
            <a:ext cx="5175052" cy="5175052"/>
          </a:xfrm>
          <a:prstGeom prst="rect">
            <a:avLst/>
          </a:prstGeom>
          <a:noFill/>
          <a:ln>
            <a:noFill/>
          </a:ln>
        </p:spPr>
      </p:pic>
      <p:sp>
        <p:nvSpPr>
          <p:cNvPr id="20" name="Google Shape;20;p3"/>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21" name="Google Shape;21;p3"/>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SzPts val="1800"/>
              <a:buNone/>
              <a:defRPr/>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1">
    <p:spTree>
      <p:nvGrpSpPr>
        <p:cNvPr id="22"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24" name="Google Shape;24;p4"/>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25" name="Google Shape;25;p4"/>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SzPts val="1800"/>
              <a:buNone/>
              <a:defRPr/>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CUSTOM_2">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308" r="298" t="0"/>
          <a:stretch/>
        </p:blipFill>
        <p:spPr>
          <a:xfrm>
            <a:off x="-1962175" y="-15775"/>
            <a:ext cx="5143501" cy="5175052"/>
          </a:xfrm>
          <a:prstGeom prst="rect">
            <a:avLst/>
          </a:prstGeom>
          <a:noFill/>
          <a:ln>
            <a:noFill/>
          </a:ln>
        </p:spPr>
      </p:pic>
      <p:sp>
        <p:nvSpPr>
          <p:cNvPr id="28" name="Google Shape;28;p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29" name="Google Shape;29;p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SzPts val="1800"/>
              <a:buNone/>
              <a:defRPr/>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4_1">
    <p:spTree>
      <p:nvGrpSpPr>
        <p:cNvPr id="30" name="Shape 30"/>
        <p:cNvGrpSpPr/>
        <p:nvPr/>
      </p:nvGrpSpPr>
      <p:grpSpPr>
        <a:xfrm>
          <a:off x="0" y="0"/>
          <a:ext cx="0" cy="0"/>
          <a:chOff x="0" y="0"/>
          <a:chExt cx="0" cy="0"/>
        </a:xfrm>
      </p:grpSpPr>
      <p:sp>
        <p:nvSpPr>
          <p:cNvPr id="31" name="Google Shape;31;p6"/>
          <p:cNvSpPr txBox="1"/>
          <p:nvPr>
            <p:ph type="title"/>
          </p:nvPr>
        </p:nvSpPr>
        <p:spPr>
          <a:xfrm>
            <a:off x="606225" y="385025"/>
            <a:ext cx="8382000" cy="6261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body"/>
          </p:nvPr>
        </p:nvSpPr>
        <p:spPr>
          <a:xfrm>
            <a:off x="638675" y="1089250"/>
            <a:ext cx="57909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33" name="Google Shape;33;p6"/>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34" name="Google Shape;34;p6"/>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35" name="Google Shape;35;p6"/>
          <p:cNvSpPr txBox="1"/>
          <p:nvPr>
            <p:ph idx="2"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36" name="Google Shape;36;p6"/>
          <p:cNvPicPr preferRelativeResize="0"/>
          <p:nvPr/>
        </p:nvPicPr>
        <p:blipFill>
          <a:blip r:embed="rId3">
            <a:alphaModFix/>
          </a:blip>
          <a:stretch>
            <a:fillRect/>
          </a:stretch>
        </p:blipFill>
        <p:spPr>
          <a:xfrm>
            <a:off x="8508125" y="4405475"/>
            <a:ext cx="414509" cy="414514"/>
          </a:xfrm>
          <a:prstGeom prst="rect">
            <a:avLst/>
          </a:prstGeom>
          <a:noFill/>
          <a:ln>
            <a:noFill/>
          </a:ln>
        </p:spPr>
      </p:pic>
      <p:pic>
        <p:nvPicPr>
          <p:cNvPr id="37" name="Google Shape;37;p6"/>
          <p:cNvPicPr preferRelativeResize="0"/>
          <p:nvPr/>
        </p:nvPicPr>
        <p:blipFill>
          <a:blip r:embed="rId4">
            <a:alphaModFix/>
          </a:blip>
          <a:stretch>
            <a:fillRect/>
          </a:stretch>
        </p:blipFill>
        <p:spPr>
          <a:xfrm>
            <a:off x="8191675" y="4514449"/>
            <a:ext cx="785021" cy="785026"/>
          </a:xfrm>
          <a:prstGeom prst="rect">
            <a:avLst/>
          </a:prstGeom>
          <a:noFill/>
          <a:ln>
            <a:noFill/>
          </a:ln>
        </p:spPr>
      </p:pic>
      <p:pic>
        <p:nvPicPr>
          <p:cNvPr id="38" name="Google Shape;38;p6"/>
          <p:cNvPicPr preferRelativeResize="0"/>
          <p:nvPr/>
        </p:nvPicPr>
        <p:blipFill>
          <a:blip r:embed="rId5">
            <a:alphaModFix/>
          </a:blip>
          <a:stretch>
            <a:fillRect/>
          </a:stretch>
        </p:blipFill>
        <p:spPr>
          <a:xfrm>
            <a:off x="8663041" y="4943591"/>
            <a:ext cx="325186" cy="325186"/>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TITLE_4_1_1">
    <p:spTree>
      <p:nvGrpSpPr>
        <p:cNvPr id="39" name="Shape 39"/>
        <p:cNvGrpSpPr/>
        <p:nvPr/>
      </p:nvGrpSpPr>
      <p:grpSpPr>
        <a:xfrm>
          <a:off x="0" y="0"/>
          <a:ext cx="0" cy="0"/>
          <a:chOff x="0" y="0"/>
          <a:chExt cx="0" cy="0"/>
        </a:xfrm>
      </p:grpSpPr>
      <p:sp>
        <p:nvSpPr>
          <p:cNvPr id="40" name="Google Shape;40;p7"/>
          <p:cNvSpPr txBox="1"/>
          <p:nvPr>
            <p:ph type="title"/>
          </p:nvPr>
        </p:nvSpPr>
        <p:spPr>
          <a:xfrm>
            <a:off x="606225" y="269300"/>
            <a:ext cx="8382000" cy="8592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41" name="Google Shape;41;p7"/>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42" name="Google Shape;42;p7"/>
          <p:cNvSpPr txBox="1"/>
          <p:nvPr>
            <p:ph idx="1" type="body"/>
          </p:nvPr>
        </p:nvSpPr>
        <p:spPr>
          <a:xfrm>
            <a:off x="638675" y="1089250"/>
            <a:ext cx="31836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43" name="Google Shape;43;p7"/>
          <p:cNvSpPr txBox="1"/>
          <p:nvPr>
            <p:ph idx="2" type="body"/>
          </p:nvPr>
        </p:nvSpPr>
        <p:spPr>
          <a:xfrm>
            <a:off x="4089400" y="1089250"/>
            <a:ext cx="31836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44" name="Google Shape;44;p7"/>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45" name="Google Shape;45;p7"/>
          <p:cNvSpPr txBox="1"/>
          <p:nvPr>
            <p:ph idx="3"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Clr>
                <a:schemeClr val="dk1"/>
              </a:buClr>
              <a:buSzPts val="1800"/>
              <a:buNone/>
              <a:defRPr>
                <a:solidFill>
                  <a:schemeClr val="dk1"/>
                </a:solidFill>
              </a:defRPr>
            </a:lvl2pPr>
            <a:lvl3pPr lvl="2" rtl="0">
              <a:spcBef>
                <a:spcPts val="1600"/>
              </a:spcBef>
              <a:spcAft>
                <a:spcPts val="0"/>
              </a:spcAft>
              <a:buClr>
                <a:schemeClr val="dk1"/>
              </a:buClr>
              <a:buSzPts val="1600"/>
              <a:buNone/>
              <a:defRPr>
                <a:solidFill>
                  <a:schemeClr val="dk1"/>
                </a:solidFill>
              </a:defRPr>
            </a:lvl3pPr>
            <a:lvl4pPr lvl="3" rtl="0">
              <a:spcBef>
                <a:spcPts val="1600"/>
              </a:spcBef>
              <a:spcAft>
                <a:spcPts val="0"/>
              </a:spcAft>
              <a:buClr>
                <a:schemeClr val="dk1"/>
              </a:buClr>
              <a:buSzPts val="1300"/>
              <a:buNone/>
              <a:defRPr>
                <a:solidFill>
                  <a:schemeClr val="dk1"/>
                </a:solidFill>
              </a:defRPr>
            </a:lvl4pPr>
            <a:lvl5pPr lvl="4" rtl="0">
              <a:spcBef>
                <a:spcPts val="1600"/>
              </a:spcBef>
              <a:spcAft>
                <a:spcPts val="0"/>
              </a:spcAft>
              <a:buClr>
                <a:schemeClr val="dk1"/>
              </a:buClr>
              <a:buSzPts val="1000"/>
              <a:buNone/>
              <a:defRPr>
                <a:solidFill>
                  <a:schemeClr val="dk1"/>
                </a:solidFill>
              </a:defRPr>
            </a:lvl5pPr>
            <a:lvl6pPr lvl="5" rtl="0">
              <a:spcBef>
                <a:spcPts val="1600"/>
              </a:spcBef>
              <a:spcAft>
                <a:spcPts val="0"/>
              </a:spcAft>
              <a:buClr>
                <a:schemeClr val="dk1"/>
              </a:buClr>
              <a:buSzPts val="800"/>
              <a:buNone/>
              <a:defRPr>
                <a:solidFill>
                  <a:schemeClr val="dk1"/>
                </a:solidFill>
              </a:defRPr>
            </a:lvl6pPr>
            <a:lvl7pPr lvl="6" rtl="0">
              <a:spcBef>
                <a:spcPts val="1600"/>
              </a:spcBef>
              <a:spcAft>
                <a:spcPts val="0"/>
              </a:spcAft>
              <a:buClr>
                <a:schemeClr val="dk1"/>
              </a:buClr>
              <a:buSzPts val="800"/>
              <a:buNone/>
              <a:defRPr>
                <a:solidFill>
                  <a:schemeClr val="dk1"/>
                </a:solidFill>
              </a:defRPr>
            </a:lvl7pPr>
            <a:lvl8pPr lvl="7" rtl="0">
              <a:spcBef>
                <a:spcPts val="1600"/>
              </a:spcBef>
              <a:spcAft>
                <a:spcPts val="0"/>
              </a:spcAft>
              <a:buClr>
                <a:schemeClr val="dk1"/>
              </a:buClr>
              <a:buSzPts val="800"/>
              <a:buNone/>
              <a:defRPr>
                <a:solidFill>
                  <a:schemeClr val="dk1"/>
                </a:solidFill>
              </a:defRPr>
            </a:lvl8pPr>
            <a:lvl9pPr lvl="8" rtl="0">
              <a:spcBef>
                <a:spcPts val="1600"/>
              </a:spcBef>
              <a:spcAft>
                <a:spcPts val="1600"/>
              </a:spcAft>
              <a:buClr>
                <a:schemeClr val="dk1"/>
              </a:buClr>
              <a:buSzPts val="800"/>
              <a:buNone/>
              <a:defRPr>
                <a:solidFill>
                  <a:schemeClr val="dk1"/>
                </a:solidFill>
              </a:defRPr>
            </a:lvl9pPr>
          </a:lstStyle>
          <a:p/>
        </p:txBody>
      </p:sp>
      <p:pic>
        <p:nvPicPr>
          <p:cNvPr id="46" name="Google Shape;46;p7"/>
          <p:cNvPicPr preferRelativeResize="0"/>
          <p:nvPr/>
        </p:nvPicPr>
        <p:blipFill>
          <a:blip r:embed="rId3">
            <a:alphaModFix/>
          </a:blip>
          <a:stretch>
            <a:fillRect/>
          </a:stretch>
        </p:blipFill>
        <p:spPr>
          <a:xfrm>
            <a:off x="8508125" y="4405475"/>
            <a:ext cx="414509" cy="414514"/>
          </a:xfrm>
          <a:prstGeom prst="rect">
            <a:avLst/>
          </a:prstGeom>
          <a:noFill/>
          <a:ln>
            <a:noFill/>
          </a:ln>
        </p:spPr>
      </p:pic>
      <p:pic>
        <p:nvPicPr>
          <p:cNvPr id="47" name="Google Shape;47;p7"/>
          <p:cNvPicPr preferRelativeResize="0"/>
          <p:nvPr/>
        </p:nvPicPr>
        <p:blipFill>
          <a:blip r:embed="rId4">
            <a:alphaModFix/>
          </a:blip>
          <a:stretch>
            <a:fillRect/>
          </a:stretch>
        </p:blipFill>
        <p:spPr>
          <a:xfrm>
            <a:off x="8191675" y="4514449"/>
            <a:ext cx="785021" cy="785026"/>
          </a:xfrm>
          <a:prstGeom prst="rect">
            <a:avLst/>
          </a:prstGeom>
          <a:noFill/>
          <a:ln>
            <a:noFill/>
          </a:ln>
        </p:spPr>
      </p:pic>
      <p:pic>
        <p:nvPicPr>
          <p:cNvPr id="48" name="Google Shape;48;p7"/>
          <p:cNvPicPr preferRelativeResize="0"/>
          <p:nvPr/>
        </p:nvPicPr>
        <p:blipFill>
          <a:blip r:embed="rId5">
            <a:alphaModFix/>
          </a:blip>
          <a:stretch>
            <a:fillRect/>
          </a:stretch>
        </p:blipFill>
        <p:spPr>
          <a:xfrm>
            <a:off x="8663041" y="4943591"/>
            <a:ext cx="325186" cy="3251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p:cSld name="TITLE_4_1_1_1">
    <p:spTree>
      <p:nvGrpSpPr>
        <p:cNvPr id="49" name="Shape 49"/>
        <p:cNvGrpSpPr/>
        <p:nvPr/>
      </p:nvGrpSpPr>
      <p:grpSpPr>
        <a:xfrm>
          <a:off x="0" y="0"/>
          <a:ext cx="0" cy="0"/>
          <a:chOff x="0" y="0"/>
          <a:chExt cx="0" cy="0"/>
        </a:xfrm>
      </p:grpSpPr>
      <p:sp>
        <p:nvSpPr>
          <p:cNvPr id="50" name="Google Shape;50;p8"/>
          <p:cNvSpPr/>
          <p:nvPr>
            <p:ph idx="2" type="pic"/>
          </p:nvPr>
        </p:nvSpPr>
        <p:spPr>
          <a:xfrm>
            <a:off x="3436275" y="-101925"/>
            <a:ext cx="5839800" cy="5470500"/>
          </a:xfrm>
          <a:prstGeom prst="rect">
            <a:avLst/>
          </a:prstGeom>
          <a:noFill/>
          <a:ln>
            <a:noFill/>
          </a:ln>
        </p:spPr>
      </p:sp>
      <p:pic>
        <p:nvPicPr>
          <p:cNvPr id="51" name="Google Shape;51;p8"/>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52" name="Google Shape;52;p8"/>
          <p:cNvSpPr txBox="1"/>
          <p:nvPr>
            <p:ph type="title"/>
          </p:nvPr>
        </p:nvSpPr>
        <p:spPr>
          <a:xfrm>
            <a:off x="633375" y="662500"/>
            <a:ext cx="2414700" cy="1056600"/>
          </a:xfrm>
          <a:prstGeom prst="rect">
            <a:avLst/>
          </a:prstGeom>
        </p:spPr>
        <p:txBody>
          <a:bodyPr anchorCtr="0" anchor="b" bIns="0" lIns="0" spcFirstLastPara="1" rIns="0" wrap="square" tIns="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8"/>
          <p:cNvSpPr txBox="1"/>
          <p:nvPr>
            <p:ph idx="3" type="title"/>
          </p:nvPr>
        </p:nvSpPr>
        <p:spPr>
          <a:xfrm>
            <a:off x="633375" y="1897100"/>
            <a:ext cx="2414700" cy="22236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300"/>
              <a:buNone/>
              <a:defRPr sz="13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extLst>
    <p:ext uri="{DCECCB84-F9BA-43D5-87BE-67443E8EF086}">
      <p15:sldGuideLst>
        <p15:guide id="1" pos="399">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s">
  <p:cSld name="TITLE_4_1_1_1_1">
    <p:spTree>
      <p:nvGrpSpPr>
        <p:cNvPr id="54" name="Shape 54"/>
        <p:cNvGrpSpPr/>
        <p:nvPr/>
      </p:nvGrpSpPr>
      <p:grpSpPr>
        <a:xfrm>
          <a:off x="0" y="0"/>
          <a:ext cx="0" cy="0"/>
          <a:chOff x="0" y="0"/>
          <a:chExt cx="0" cy="0"/>
        </a:xfrm>
      </p:grpSpPr>
      <p:sp>
        <p:nvSpPr>
          <p:cNvPr id="55" name="Google Shape;55;p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Source Sans Pro"/>
                <a:ea typeface="Source Sans Pro"/>
                <a:cs typeface="Source Sans Pro"/>
                <a:sym typeface="Source Sans Pro"/>
              </a:defRPr>
            </a:lvl1pPr>
            <a:lvl2pPr lvl="1" algn="r">
              <a:buNone/>
              <a:defRPr sz="1300">
                <a:solidFill>
                  <a:schemeClr val="dk1"/>
                </a:solidFill>
                <a:latin typeface="Source Sans Pro"/>
                <a:ea typeface="Source Sans Pro"/>
                <a:cs typeface="Source Sans Pro"/>
                <a:sym typeface="Source Sans Pro"/>
              </a:defRPr>
            </a:lvl2pPr>
            <a:lvl3pPr lvl="2" algn="r">
              <a:buNone/>
              <a:defRPr sz="1300">
                <a:solidFill>
                  <a:schemeClr val="dk1"/>
                </a:solidFill>
                <a:latin typeface="Source Sans Pro"/>
                <a:ea typeface="Source Sans Pro"/>
                <a:cs typeface="Source Sans Pro"/>
                <a:sym typeface="Source Sans Pro"/>
              </a:defRPr>
            </a:lvl3pPr>
            <a:lvl4pPr lvl="3" algn="r">
              <a:buNone/>
              <a:defRPr sz="1300">
                <a:solidFill>
                  <a:schemeClr val="dk1"/>
                </a:solidFill>
                <a:latin typeface="Source Sans Pro"/>
                <a:ea typeface="Source Sans Pro"/>
                <a:cs typeface="Source Sans Pro"/>
                <a:sym typeface="Source Sans Pro"/>
              </a:defRPr>
            </a:lvl4pPr>
            <a:lvl5pPr lvl="4" algn="r">
              <a:buNone/>
              <a:defRPr sz="1300">
                <a:solidFill>
                  <a:schemeClr val="dk1"/>
                </a:solidFill>
                <a:latin typeface="Source Sans Pro"/>
                <a:ea typeface="Source Sans Pro"/>
                <a:cs typeface="Source Sans Pro"/>
                <a:sym typeface="Source Sans Pro"/>
              </a:defRPr>
            </a:lvl5pPr>
            <a:lvl6pPr lvl="5" algn="r">
              <a:buNone/>
              <a:defRPr sz="1300">
                <a:solidFill>
                  <a:schemeClr val="dk1"/>
                </a:solidFill>
                <a:latin typeface="Source Sans Pro"/>
                <a:ea typeface="Source Sans Pro"/>
                <a:cs typeface="Source Sans Pro"/>
                <a:sym typeface="Source Sans Pro"/>
              </a:defRPr>
            </a:lvl6pPr>
            <a:lvl7pPr lvl="6" algn="r">
              <a:buNone/>
              <a:defRPr sz="1300">
                <a:solidFill>
                  <a:schemeClr val="dk1"/>
                </a:solidFill>
                <a:latin typeface="Source Sans Pro"/>
                <a:ea typeface="Source Sans Pro"/>
                <a:cs typeface="Source Sans Pro"/>
                <a:sym typeface="Source Sans Pro"/>
              </a:defRPr>
            </a:lvl7pPr>
            <a:lvl8pPr lvl="7" algn="r">
              <a:buNone/>
              <a:defRPr sz="1300">
                <a:solidFill>
                  <a:schemeClr val="dk1"/>
                </a:solidFill>
                <a:latin typeface="Source Sans Pro"/>
                <a:ea typeface="Source Sans Pro"/>
                <a:cs typeface="Source Sans Pro"/>
                <a:sym typeface="Source Sans Pro"/>
              </a:defRPr>
            </a:lvl8pPr>
            <a:lvl9pPr lvl="8" algn="r">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9"/>
          <p:cNvSpPr/>
          <p:nvPr>
            <p:ph idx="2" type="pic"/>
          </p:nvPr>
        </p:nvSpPr>
        <p:spPr>
          <a:xfrm>
            <a:off x="3415100" y="2578600"/>
            <a:ext cx="5808900" cy="2730000"/>
          </a:xfrm>
          <a:prstGeom prst="rect">
            <a:avLst/>
          </a:prstGeom>
          <a:noFill/>
          <a:ln cap="flat" cmpd="sng" w="76200">
            <a:solidFill>
              <a:schemeClr val="lt1"/>
            </a:solidFill>
            <a:prstDash val="solid"/>
            <a:round/>
            <a:headEnd len="sm" w="sm" type="none"/>
            <a:tailEnd len="sm" w="sm" type="none"/>
          </a:ln>
        </p:spPr>
      </p:sp>
      <p:sp>
        <p:nvSpPr>
          <p:cNvPr id="57" name="Google Shape;57;p9"/>
          <p:cNvSpPr/>
          <p:nvPr>
            <p:ph idx="3" type="pic"/>
          </p:nvPr>
        </p:nvSpPr>
        <p:spPr>
          <a:xfrm>
            <a:off x="3415100" y="-123775"/>
            <a:ext cx="3399300" cy="2637000"/>
          </a:xfrm>
          <a:prstGeom prst="rect">
            <a:avLst/>
          </a:prstGeom>
          <a:noFill/>
          <a:ln cap="flat" cmpd="sng" w="76200">
            <a:solidFill>
              <a:schemeClr val="lt1"/>
            </a:solidFill>
            <a:prstDash val="solid"/>
            <a:round/>
            <a:headEnd len="sm" w="sm" type="none"/>
            <a:tailEnd len="sm" w="sm" type="none"/>
          </a:ln>
        </p:spPr>
      </p:sp>
      <p:sp>
        <p:nvSpPr>
          <p:cNvPr id="58" name="Google Shape;58;p9"/>
          <p:cNvSpPr/>
          <p:nvPr>
            <p:ph idx="4" type="pic"/>
          </p:nvPr>
        </p:nvSpPr>
        <p:spPr>
          <a:xfrm>
            <a:off x="6901675" y="-123775"/>
            <a:ext cx="2322300" cy="2637000"/>
          </a:xfrm>
          <a:prstGeom prst="rect">
            <a:avLst/>
          </a:prstGeom>
          <a:noFill/>
          <a:ln cap="flat" cmpd="sng" w="76200">
            <a:solidFill>
              <a:schemeClr val="lt1"/>
            </a:solidFill>
            <a:prstDash val="solid"/>
            <a:round/>
            <a:headEnd len="sm" w="sm" type="none"/>
            <a:tailEnd len="sm" w="sm" type="none"/>
          </a:ln>
        </p:spPr>
      </p:sp>
      <p:pic>
        <p:nvPicPr>
          <p:cNvPr id="59" name="Google Shape;59;p9"/>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60" name="Google Shape;60;p9"/>
          <p:cNvSpPr txBox="1"/>
          <p:nvPr>
            <p:ph type="title"/>
          </p:nvPr>
        </p:nvSpPr>
        <p:spPr>
          <a:xfrm>
            <a:off x="633375" y="662500"/>
            <a:ext cx="2414700" cy="1056600"/>
          </a:xfrm>
          <a:prstGeom prst="rect">
            <a:avLst/>
          </a:prstGeom>
        </p:spPr>
        <p:txBody>
          <a:bodyPr anchorCtr="0" anchor="b" bIns="0" lIns="0" spcFirstLastPara="1" rIns="0" wrap="square" tIns="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9"/>
          <p:cNvSpPr txBox="1"/>
          <p:nvPr>
            <p:ph idx="5" type="title"/>
          </p:nvPr>
        </p:nvSpPr>
        <p:spPr>
          <a:xfrm>
            <a:off x="633375" y="1897100"/>
            <a:ext cx="2414700" cy="22236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300"/>
              <a:buNone/>
              <a:defRPr sz="13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2">
    <p:spTree>
      <p:nvGrpSpPr>
        <p:cNvPr id="62" name="Shape 62"/>
        <p:cNvGrpSpPr/>
        <p:nvPr/>
      </p:nvGrpSpPr>
      <p:grpSpPr>
        <a:xfrm>
          <a:off x="0" y="0"/>
          <a:ext cx="0" cy="0"/>
          <a:chOff x="0" y="0"/>
          <a:chExt cx="0" cy="0"/>
        </a:xfrm>
      </p:grpSpPr>
      <p:sp>
        <p:nvSpPr>
          <p:cNvPr id="63" name="Google Shape;63;p10"/>
          <p:cNvSpPr txBox="1"/>
          <p:nvPr>
            <p:ph type="ctrTitle"/>
          </p:nvPr>
        </p:nvSpPr>
        <p:spPr>
          <a:xfrm>
            <a:off x="2093850" y="859575"/>
            <a:ext cx="4956300" cy="1719000"/>
          </a:xfrm>
          <a:prstGeom prst="rect">
            <a:avLst/>
          </a:prstGeom>
          <a:noFill/>
        </p:spPr>
        <p:txBody>
          <a:bodyPr anchorCtr="0" anchor="ctr" bIns="0" lIns="0" spcFirstLastPara="1" rIns="0" wrap="square" tIns="0">
            <a:noAutofit/>
          </a:bodyPr>
          <a:lstStyle>
            <a:lvl1pPr lvl="0" rtl="0" algn="ctr">
              <a:lnSpc>
                <a:spcPct val="80000"/>
              </a:lnSpc>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4" name="Google Shape;64;p10"/>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i="1" sz="1300">
              <a:solidFill>
                <a:schemeClr val="lt1"/>
              </a:solidFill>
              <a:latin typeface="Source Sans Pro"/>
              <a:ea typeface="Source Sans Pro"/>
              <a:cs typeface="Source Sans Pro"/>
              <a:sym typeface="Source Sans Pro"/>
            </a:endParaRPr>
          </a:p>
        </p:txBody>
      </p:sp>
      <p:pic>
        <p:nvPicPr>
          <p:cNvPr id="65" name="Google Shape;65;p10"/>
          <p:cNvPicPr preferRelativeResize="0"/>
          <p:nvPr/>
        </p:nvPicPr>
        <p:blipFill>
          <a:blip r:embed="rId2">
            <a:alphaModFix/>
          </a:blip>
          <a:stretch>
            <a:fillRect/>
          </a:stretch>
        </p:blipFill>
        <p:spPr>
          <a:xfrm>
            <a:off x="3157188" y="4400095"/>
            <a:ext cx="2829624" cy="332975"/>
          </a:xfrm>
          <a:prstGeom prst="rect">
            <a:avLst/>
          </a:prstGeom>
          <a:noFill/>
          <a:ln>
            <a:noFill/>
          </a:ln>
        </p:spPr>
      </p:pic>
      <p:pic>
        <p:nvPicPr>
          <p:cNvPr id="66" name="Google Shape;66;p10"/>
          <p:cNvPicPr preferRelativeResize="0"/>
          <p:nvPr/>
        </p:nvPicPr>
        <p:blipFill rotWithShape="1">
          <a:blip r:embed="rId3">
            <a:alphaModFix/>
          </a:blip>
          <a:srcRect b="0" l="0" r="0" t="19113"/>
          <a:stretch/>
        </p:blipFill>
        <p:spPr>
          <a:xfrm>
            <a:off x="-1530325" y="3251200"/>
            <a:ext cx="12103050" cy="683575"/>
          </a:xfrm>
          <a:prstGeom prst="rect">
            <a:avLst/>
          </a:prstGeom>
          <a:noFill/>
          <a:ln>
            <a:noFill/>
          </a:ln>
        </p:spPr>
      </p:pic>
      <p:sp>
        <p:nvSpPr>
          <p:cNvPr id="67" name="Google Shape;67;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Source Sans Pro"/>
                <a:ea typeface="Source Sans Pro"/>
                <a:cs typeface="Source Sans Pro"/>
                <a:sym typeface="Source Sans Pro"/>
              </a:defRPr>
            </a:lvl1pPr>
            <a:lvl2pPr lvl="1" algn="r">
              <a:buNone/>
              <a:defRPr sz="1300">
                <a:solidFill>
                  <a:schemeClr val="dk1"/>
                </a:solidFill>
                <a:latin typeface="Source Sans Pro"/>
                <a:ea typeface="Source Sans Pro"/>
                <a:cs typeface="Source Sans Pro"/>
                <a:sym typeface="Source Sans Pro"/>
              </a:defRPr>
            </a:lvl2pPr>
            <a:lvl3pPr lvl="2" algn="r">
              <a:buNone/>
              <a:defRPr sz="1300">
                <a:solidFill>
                  <a:schemeClr val="dk1"/>
                </a:solidFill>
                <a:latin typeface="Source Sans Pro"/>
                <a:ea typeface="Source Sans Pro"/>
                <a:cs typeface="Source Sans Pro"/>
                <a:sym typeface="Source Sans Pro"/>
              </a:defRPr>
            </a:lvl3pPr>
            <a:lvl4pPr lvl="3" algn="r">
              <a:buNone/>
              <a:defRPr sz="1300">
                <a:solidFill>
                  <a:schemeClr val="dk1"/>
                </a:solidFill>
                <a:latin typeface="Source Sans Pro"/>
                <a:ea typeface="Source Sans Pro"/>
                <a:cs typeface="Source Sans Pro"/>
                <a:sym typeface="Source Sans Pro"/>
              </a:defRPr>
            </a:lvl4pPr>
            <a:lvl5pPr lvl="4" algn="r">
              <a:buNone/>
              <a:defRPr sz="1300">
                <a:solidFill>
                  <a:schemeClr val="dk1"/>
                </a:solidFill>
                <a:latin typeface="Source Sans Pro"/>
                <a:ea typeface="Source Sans Pro"/>
                <a:cs typeface="Source Sans Pro"/>
                <a:sym typeface="Source Sans Pro"/>
              </a:defRPr>
            </a:lvl5pPr>
            <a:lvl6pPr lvl="5" algn="r">
              <a:buNone/>
              <a:defRPr sz="1300">
                <a:solidFill>
                  <a:schemeClr val="dk1"/>
                </a:solidFill>
                <a:latin typeface="Source Sans Pro"/>
                <a:ea typeface="Source Sans Pro"/>
                <a:cs typeface="Source Sans Pro"/>
                <a:sym typeface="Source Sans Pro"/>
              </a:defRPr>
            </a:lvl6pPr>
            <a:lvl7pPr lvl="6" algn="r">
              <a:buNone/>
              <a:defRPr sz="1300">
                <a:solidFill>
                  <a:schemeClr val="dk1"/>
                </a:solidFill>
                <a:latin typeface="Source Sans Pro"/>
                <a:ea typeface="Source Sans Pro"/>
                <a:cs typeface="Source Sans Pro"/>
                <a:sym typeface="Source Sans Pro"/>
              </a:defRPr>
            </a:lvl7pPr>
            <a:lvl8pPr lvl="7" algn="r">
              <a:buNone/>
              <a:defRPr sz="1300">
                <a:solidFill>
                  <a:schemeClr val="dk1"/>
                </a:solidFill>
                <a:latin typeface="Source Sans Pro"/>
                <a:ea typeface="Source Sans Pro"/>
                <a:cs typeface="Source Sans Pro"/>
                <a:sym typeface="Source Sans Pro"/>
              </a:defRPr>
            </a:lvl8pPr>
            <a:lvl9pPr lvl="8" algn="r">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61975" y="0"/>
            <a:ext cx="7623000" cy="8595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400"/>
              <a:buFont typeface="Source Sans Pro"/>
              <a:buNone/>
              <a:defRPr b="1" sz="34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9pPr>
          </a:lstStyle>
          <a:p/>
        </p:txBody>
      </p:sp>
      <p:sp>
        <p:nvSpPr>
          <p:cNvPr id="7" name="Google Shape;7;p1"/>
          <p:cNvSpPr txBox="1"/>
          <p:nvPr>
            <p:ph idx="1" type="body"/>
          </p:nvPr>
        </p:nvSpPr>
        <p:spPr>
          <a:xfrm>
            <a:off x="761975" y="1719075"/>
            <a:ext cx="7623000" cy="25785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indent="-342900" lvl="1" marL="914400" rtl="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2pPr>
            <a:lvl3pPr indent="-330200" lvl="2" marL="1371600" rtl="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indent="-311150" lvl="3" marL="18288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4pPr>
            <a:lvl5pPr indent="-292100" lvl="4" marL="2286000" rtl="0">
              <a:lnSpc>
                <a:spcPct val="115000"/>
              </a:lnSpc>
              <a:spcBef>
                <a:spcPts val="1600"/>
              </a:spcBef>
              <a:spcAft>
                <a:spcPts val="0"/>
              </a:spcAft>
              <a:buClr>
                <a:schemeClr val="dk2"/>
              </a:buClr>
              <a:buSzPts val="1000"/>
              <a:buFont typeface="Source Sans Pro"/>
              <a:buChar char="○"/>
              <a:defRPr sz="1000">
                <a:solidFill>
                  <a:schemeClr val="dk2"/>
                </a:solidFill>
                <a:latin typeface="Source Sans Pro"/>
                <a:ea typeface="Source Sans Pro"/>
                <a:cs typeface="Source Sans Pro"/>
                <a:sym typeface="Source Sans Pro"/>
              </a:defRPr>
            </a:lvl5pPr>
            <a:lvl6pPr indent="-279400" lvl="5" marL="2743200" rtl="0">
              <a:lnSpc>
                <a:spcPct val="115000"/>
              </a:lnSpc>
              <a:spcBef>
                <a:spcPts val="1600"/>
              </a:spcBef>
              <a:spcAft>
                <a:spcPts val="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6pPr>
            <a:lvl7pPr indent="-279400" lvl="6" marL="3200400" rtl="0">
              <a:lnSpc>
                <a:spcPct val="115000"/>
              </a:lnSpc>
              <a:spcBef>
                <a:spcPts val="1600"/>
              </a:spcBef>
              <a:spcAft>
                <a:spcPts val="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7pPr>
            <a:lvl8pPr indent="-279400" lvl="7" marL="3657600" rtl="0">
              <a:lnSpc>
                <a:spcPct val="115000"/>
              </a:lnSpc>
              <a:spcBef>
                <a:spcPts val="1600"/>
              </a:spcBef>
              <a:spcAft>
                <a:spcPts val="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8pPr>
            <a:lvl9pPr indent="-279400" lvl="8" marL="4114800" rtl="0">
              <a:lnSpc>
                <a:spcPct val="115000"/>
              </a:lnSpc>
              <a:spcBef>
                <a:spcPts val="1600"/>
              </a:spcBef>
              <a:spcAft>
                <a:spcPts val="160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619997" y="4297674"/>
            <a:ext cx="765000" cy="859500"/>
          </a:xfrm>
          <a:prstGeom prst="rect">
            <a:avLst/>
          </a:prstGeom>
          <a:noFill/>
          <a:ln>
            <a:noFill/>
          </a:ln>
        </p:spPr>
        <p:txBody>
          <a:bodyPr anchorCtr="0" anchor="ctr" bIns="0" lIns="0" spcFirstLastPara="1" rIns="0" wrap="square" tIns="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mc:Choice Requires="p14">
      <p:transition spd="slow" p14:dur="1100">
        <p:push dir="r"/>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960">
          <p15:clr>
            <a:srgbClr val="EA4335"/>
          </p15:clr>
        </p15:guide>
        <p15:guide id="3" pos="1920">
          <p15:clr>
            <a:srgbClr val="EA4335"/>
          </p15:clr>
        </p15:guide>
        <p15:guide id="4" pos="3840">
          <p15:clr>
            <a:srgbClr val="EA4335"/>
          </p15:clr>
        </p15:guide>
        <p15:guide id="5" pos="4800">
          <p15:clr>
            <a:srgbClr val="EA4335"/>
          </p15:clr>
        </p15:guide>
        <p15:guide id="6" orient="horz" pos="541">
          <p15:clr>
            <a:srgbClr val="EA4335"/>
          </p15:clr>
        </p15:guide>
        <p15:guide id="7" orient="horz" pos="1083">
          <p15:clr>
            <a:srgbClr val="EA4335"/>
          </p15:clr>
        </p15:guide>
        <p15:guide id="8" orient="horz" pos="1624">
          <p15:clr>
            <a:srgbClr val="EA4335"/>
          </p15:clr>
        </p15:guide>
        <p15:guide id="9" orient="horz" pos="2166">
          <p15:clr>
            <a:srgbClr val="EA4335"/>
          </p15:clr>
        </p15:guide>
        <p15:guide id="10" orient="horz" pos="2707">
          <p15:clr>
            <a:srgbClr val="EA4335"/>
          </p15:clr>
        </p15:guide>
        <p15:guide id="11" pos="480">
          <p15:clr>
            <a:srgbClr val="EA4335"/>
          </p15:clr>
        </p15:guide>
        <p15:guide id="12" pos="1440">
          <p15:clr>
            <a:srgbClr val="EA4335"/>
          </p15:clr>
        </p15:guide>
        <p15:guide id="13" pos="2408">
          <p15:clr>
            <a:srgbClr val="EA4335"/>
          </p15:clr>
        </p15:guide>
        <p15:guide id="14" pos="4320">
          <p15:clr>
            <a:srgbClr val="EA4335"/>
          </p15:clr>
        </p15:guide>
        <p15:guide id="15" pos="3358">
          <p15:clr>
            <a:srgbClr val="EA4335"/>
          </p15:clr>
        </p15:guide>
        <p15:guide id="16" pos="52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ctrTitle"/>
          </p:nvPr>
        </p:nvSpPr>
        <p:spPr>
          <a:xfrm>
            <a:off x="413075" y="316570"/>
            <a:ext cx="5682900" cy="2240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282828"/>
                </a:solidFill>
              </a:rPr>
              <a:t>LIGHT THEME</a:t>
            </a:r>
            <a:endParaRPr>
              <a:solidFill>
                <a:srgbClr val="282828"/>
              </a:solidFill>
            </a:endParaRPr>
          </a:p>
        </p:txBody>
      </p:sp>
      <p:sp>
        <p:nvSpPr>
          <p:cNvPr id="123" name="Google Shape;123;p21"/>
          <p:cNvSpPr txBox="1"/>
          <p:nvPr>
            <p:ph idx="2" type="subTitle"/>
          </p:nvPr>
        </p:nvSpPr>
        <p:spPr>
          <a:xfrm>
            <a:off x="447725" y="2788245"/>
            <a:ext cx="7233600" cy="99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Sub-header</a:t>
            </a:r>
            <a:endParaRPr/>
          </a:p>
        </p:txBody>
      </p:sp>
      <p:sp>
        <p:nvSpPr>
          <p:cNvPr id="124" name="Google Shape;124;p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633375" y="323850"/>
            <a:ext cx="2414700" cy="561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Graphic Elements</a:t>
            </a:r>
            <a:endParaRPr/>
          </a:p>
        </p:txBody>
      </p:sp>
      <p:sp>
        <p:nvSpPr>
          <p:cNvPr id="190" name="Google Shape;190;p30"/>
          <p:cNvSpPr txBox="1"/>
          <p:nvPr/>
        </p:nvSpPr>
        <p:spPr>
          <a:xfrm>
            <a:off x="576750" y="875075"/>
            <a:ext cx="529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666666"/>
                </a:solidFill>
              </a:rPr>
              <a:t>Copy and paste these graphic elements to use in your presentation to reinforce branding.</a:t>
            </a:r>
            <a:endParaRPr>
              <a:latin typeface="Source Sans Pro"/>
              <a:ea typeface="Source Sans Pro"/>
              <a:cs typeface="Source Sans Pro"/>
              <a:sym typeface="Source Sans Pro"/>
            </a:endParaRPr>
          </a:p>
        </p:txBody>
      </p:sp>
      <p:sp>
        <p:nvSpPr>
          <p:cNvPr id="191" name="Google Shape;191;p30"/>
          <p:cNvSpPr/>
          <p:nvPr/>
        </p:nvSpPr>
        <p:spPr>
          <a:xfrm>
            <a:off x="608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1</a:t>
            </a:r>
            <a:endParaRPr b="1" sz="1700">
              <a:solidFill>
                <a:schemeClr val="lt1"/>
              </a:solidFill>
              <a:latin typeface="Source Sans Pro"/>
              <a:ea typeface="Source Sans Pro"/>
              <a:cs typeface="Source Sans Pro"/>
              <a:sym typeface="Source Sans Pro"/>
            </a:endParaRPr>
          </a:p>
        </p:txBody>
      </p:sp>
      <p:sp>
        <p:nvSpPr>
          <p:cNvPr id="192" name="Google Shape;192;p30"/>
          <p:cNvSpPr/>
          <p:nvPr/>
        </p:nvSpPr>
        <p:spPr>
          <a:xfrm>
            <a:off x="1059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2</a:t>
            </a:r>
            <a:endParaRPr b="1" sz="1700">
              <a:solidFill>
                <a:schemeClr val="lt1"/>
              </a:solidFill>
              <a:latin typeface="Source Sans Pro"/>
              <a:ea typeface="Source Sans Pro"/>
              <a:cs typeface="Source Sans Pro"/>
              <a:sym typeface="Source Sans Pro"/>
            </a:endParaRPr>
          </a:p>
        </p:txBody>
      </p:sp>
      <p:sp>
        <p:nvSpPr>
          <p:cNvPr id="193" name="Google Shape;193;p30"/>
          <p:cNvSpPr/>
          <p:nvPr/>
        </p:nvSpPr>
        <p:spPr>
          <a:xfrm>
            <a:off x="1509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3</a:t>
            </a:r>
            <a:endParaRPr b="1" sz="1700">
              <a:solidFill>
                <a:schemeClr val="lt1"/>
              </a:solidFill>
              <a:latin typeface="Source Sans Pro"/>
              <a:ea typeface="Source Sans Pro"/>
              <a:cs typeface="Source Sans Pro"/>
              <a:sym typeface="Source Sans Pro"/>
            </a:endParaRPr>
          </a:p>
        </p:txBody>
      </p:sp>
      <p:sp>
        <p:nvSpPr>
          <p:cNvPr id="194" name="Google Shape;194;p30"/>
          <p:cNvSpPr/>
          <p:nvPr/>
        </p:nvSpPr>
        <p:spPr>
          <a:xfrm>
            <a:off x="1960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4</a:t>
            </a:r>
            <a:endParaRPr b="1" sz="1700">
              <a:solidFill>
                <a:schemeClr val="lt1"/>
              </a:solidFill>
              <a:latin typeface="Source Sans Pro"/>
              <a:ea typeface="Source Sans Pro"/>
              <a:cs typeface="Source Sans Pro"/>
              <a:sym typeface="Source Sans Pro"/>
            </a:endParaRPr>
          </a:p>
        </p:txBody>
      </p:sp>
      <p:sp>
        <p:nvSpPr>
          <p:cNvPr id="195" name="Google Shape;195;p30"/>
          <p:cNvSpPr/>
          <p:nvPr/>
        </p:nvSpPr>
        <p:spPr>
          <a:xfrm>
            <a:off x="2410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5</a:t>
            </a:r>
            <a:endParaRPr b="1" sz="1700">
              <a:solidFill>
                <a:schemeClr val="lt1"/>
              </a:solidFill>
              <a:latin typeface="Source Sans Pro"/>
              <a:ea typeface="Source Sans Pro"/>
              <a:cs typeface="Source Sans Pro"/>
              <a:sym typeface="Source Sans Pro"/>
            </a:endParaRPr>
          </a:p>
        </p:txBody>
      </p:sp>
      <p:sp>
        <p:nvSpPr>
          <p:cNvPr id="196" name="Google Shape;196;p30"/>
          <p:cNvSpPr/>
          <p:nvPr/>
        </p:nvSpPr>
        <p:spPr>
          <a:xfrm>
            <a:off x="2861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6</a:t>
            </a:r>
            <a:endParaRPr b="1" sz="1700">
              <a:solidFill>
                <a:schemeClr val="lt1"/>
              </a:solidFill>
              <a:latin typeface="Source Sans Pro"/>
              <a:ea typeface="Source Sans Pro"/>
              <a:cs typeface="Source Sans Pro"/>
              <a:sym typeface="Source Sans Pro"/>
            </a:endParaRPr>
          </a:p>
        </p:txBody>
      </p:sp>
      <p:sp>
        <p:nvSpPr>
          <p:cNvPr id="197" name="Google Shape;197;p30"/>
          <p:cNvSpPr/>
          <p:nvPr/>
        </p:nvSpPr>
        <p:spPr>
          <a:xfrm>
            <a:off x="3311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7</a:t>
            </a:r>
            <a:endParaRPr b="1" sz="1700">
              <a:solidFill>
                <a:schemeClr val="lt1"/>
              </a:solidFill>
              <a:latin typeface="Source Sans Pro"/>
              <a:ea typeface="Source Sans Pro"/>
              <a:cs typeface="Source Sans Pro"/>
              <a:sym typeface="Source Sans Pro"/>
            </a:endParaRPr>
          </a:p>
        </p:txBody>
      </p:sp>
      <p:sp>
        <p:nvSpPr>
          <p:cNvPr id="198" name="Google Shape;198;p30"/>
          <p:cNvSpPr/>
          <p:nvPr/>
        </p:nvSpPr>
        <p:spPr>
          <a:xfrm>
            <a:off x="3762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8</a:t>
            </a:r>
            <a:endParaRPr b="1" sz="1700">
              <a:solidFill>
                <a:schemeClr val="lt1"/>
              </a:solidFill>
              <a:latin typeface="Source Sans Pro"/>
              <a:ea typeface="Source Sans Pro"/>
              <a:cs typeface="Source Sans Pro"/>
              <a:sym typeface="Source Sans Pro"/>
            </a:endParaRPr>
          </a:p>
        </p:txBody>
      </p:sp>
      <p:sp>
        <p:nvSpPr>
          <p:cNvPr id="199" name="Google Shape;199;p30"/>
          <p:cNvSpPr/>
          <p:nvPr/>
        </p:nvSpPr>
        <p:spPr>
          <a:xfrm>
            <a:off x="4212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9</a:t>
            </a:r>
            <a:endParaRPr b="1" sz="1700">
              <a:solidFill>
                <a:schemeClr val="lt1"/>
              </a:solidFill>
              <a:latin typeface="Source Sans Pro"/>
              <a:ea typeface="Source Sans Pro"/>
              <a:cs typeface="Source Sans Pro"/>
              <a:sym typeface="Source Sans Pro"/>
            </a:endParaRPr>
          </a:p>
        </p:txBody>
      </p:sp>
      <p:sp>
        <p:nvSpPr>
          <p:cNvPr id="200" name="Google Shape;200;p30"/>
          <p:cNvSpPr/>
          <p:nvPr/>
        </p:nvSpPr>
        <p:spPr>
          <a:xfrm>
            <a:off x="4663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0</a:t>
            </a:r>
            <a:endParaRPr b="1" sz="1700">
              <a:solidFill>
                <a:schemeClr val="lt1"/>
              </a:solidFill>
              <a:latin typeface="Source Sans Pro"/>
              <a:ea typeface="Source Sans Pro"/>
              <a:cs typeface="Source Sans Pro"/>
              <a:sym typeface="Source Sans Pro"/>
            </a:endParaRPr>
          </a:p>
        </p:txBody>
      </p:sp>
      <p:sp>
        <p:nvSpPr>
          <p:cNvPr id="201" name="Google Shape;201;p30"/>
          <p:cNvSpPr/>
          <p:nvPr/>
        </p:nvSpPr>
        <p:spPr>
          <a:xfrm>
            <a:off x="608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1</a:t>
            </a:r>
            <a:endParaRPr b="1" sz="1700">
              <a:solidFill>
                <a:schemeClr val="accent1"/>
              </a:solidFill>
              <a:latin typeface="Source Sans Pro"/>
              <a:ea typeface="Source Sans Pro"/>
              <a:cs typeface="Source Sans Pro"/>
              <a:sym typeface="Source Sans Pro"/>
            </a:endParaRPr>
          </a:p>
        </p:txBody>
      </p:sp>
      <p:sp>
        <p:nvSpPr>
          <p:cNvPr id="202" name="Google Shape;202;p30"/>
          <p:cNvSpPr/>
          <p:nvPr/>
        </p:nvSpPr>
        <p:spPr>
          <a:xfrm>
            <a:off x="1059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2</a:t>
            </a:r>
            <a:endParaRPr b="1" sz="1700">
              <a:solidFill>
                <a:schemeClr val="accent1"/>
              </a:solidFill>
              <a:latin typeface="Source Sans Pro"/>
              <a:ea typeface="Source Sans Pro"/>
              <a:cs typeface="Source Sans Pro"/>
              <a:sym typeface="Source Sans Pro"/>
            </a:endParaRPr>
          </a:p>
        </p:txBody>
      </p:sp>
      <p:sp>
        <p:nvSpPr>
          <p:cNvPr id="203" name="Google Shape;203;p30"/>
          <p:cNvSpPr/>
          <p:nvPr/>
        </p:nvSpPr>
        <p:spPr>
          <a:xfrm>
            <a:off x="1509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3</a:t>
            </a:r>
            <a:endParaRPr b="1" sz="1700">
              <a:solidFill>
                <a:schemeClr val="accent1"/>
              </a:solidFill>
              <a:latin typeface="Source Sans Pro"/>
              <a:ea typeface="Source Sans Pro"/>
              <a:cs typeface="Source Sans Pro"/>
              <a:sym typeface="Source Sans Pro"/>
            </a:endParaRPr>
          </a:p>
        </p:txBody>
      </p:sp>
      <p:sp>
        <p:nvSpPr>
          <p:cNvPr id="204" name="Google Shape;204;p30"/>
          <p:cNvSpPr/>
          <p:nvPr/>
        </p:nvSpPr>
        <p:spPr>
          <a:xfrm>
            <a:off x="1960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4</a:t>
            </a:r>
            <a:endParaRPr b="1" sz="1700">
              <a:solidFill>
                <a:schemeClr val="accent1"/>
              </a:solidFill>
              <a:latin typeface="Source Sans Pro"/>
              <a:ea typeface="Source Sans Pro"/>
              <a:cs typeface="Source Sans Pro"/>
              <a:sym typeface="Source Sans Pro"/>
            </a:endParaRPr>
          </a:p>
        </p:txBody>
      </p:sp>
      <p:sp>
        <p:nvSpPr>
          <p:cNvPr id="205" name="Google Shape;205;p30"/>
          <p:cNvSpPr/>
          <p:nvPr/>
        </p:nvSpPr>
        <p:spPr>
          <a:xfrm>
            <a:off x="2410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5</a:t>
            </a:r>
            <a:endParaRPr b="1" sz="1700">
              <a:solidFill>
                <a:schemeClr val="accent1"/>
              </a:solidFill>
              <a:latin typeface="Source Sans Pro"/>
              <a:ea typeface="Source Sans Pro"/>
              <a:cs typeface="Source Sans Pro"/>
              <a:sym typeface="Source Sans Pro"/>
            </a:endParaRPr>
          </a:p>
        </p:txBody>
      </p:sp>
      <p:sp>
        <p:nvSpPr>
          <p:cNvPr id="206" name="Google Shape;206;p30"/>
          <p:cNvSpPr/>
          <p:nvPr/>
        </p:nvSpPr>
        <p:spPr>
          <a:xfrm>
            <a:off x="2861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6</a:t>
            </a:r>
            <a:endParaRPr b="1" sz="1700">
              <a:solidFill>
                <a:schemeClr val="accent1"/>
              </a:solidFill>
              <a:latin typeface="Source Sans Pro"/>
              <a:ea typeface="Source Sans Pro"/>
              <a:cs typeface="Source Sans Pro"/>
              <a:sym typeface="Source Sans Pro"/>
            </a:endParaRPr>
          </a:p>
        </p:txBody>
      </p:sp>
      <p:sp>
        <p:nvSpPr>
          <p:cNvPr id="207" name="Google Shape;207;p30"/>
          <p:cNvSpPr/>
          <p:nvPr/>
        </p:nvSpPr>
        <p:spPr>
          <a:xfrm>
            <a:off x="3311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7</a:t>
            </a:r>
            <a:endParaRPr b="1" sz="1700">
              <a:solidFill>
                <a:schemeClr val="accent1"/>
              </a:solidFill>
              <a:latin typeface="Source Sans Pro"/>
              <a:ea typeface="Source Sans Pro"/>
              <a:cs typeface="Source Sans Pro"/>
              <a:sym typeface="Source Sans Pro"/>
            </a:endParaRPr>
          </a:p>
        </p:txBody>
      </p:sp>
      <p:sp>
        <p:nvSpPr>
          <p:cNvPr id="208" name="Google Shape;208;p30"/>
          <p:cNvSpPr/>
          <p:nvPr/>
        </p:nvSpPr>
        <p:spPr>
          <a:xfrm>
            <a:off x="3762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8</a:t>
            </a:r>
            <a:endParaRPr b="1" sz="1700">
              <a:solidFill>
                <a:schemeClr val="accent1"/>
              </a:solidFill>
              <a:latin typeface="Source Sans Pro"/>
              <a:ea typeface="Source Sans Pro"/>
              <a:cs typeface="Source Sans Pro"/>
              <a:sym typeface="Source Sans Pro"/>
            </a:endParaRPr>
          </a:p>
        </p:txBody>
      </p:sp>
      <p:sp>
        <p:nvSpPr>
          <p:cNvPr id="209" name="Google Shape;209;p30"/>
          <p:cNvSpPr/>
          <p:nvPr/>
        </p:nvSpPr>
        <p:spPr>
          <a:xfrm>
            <a:off x="4212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9</a:t>
            </a:r>
            <a:endParaRPr b="1" sz="1700">
              <a:solidFill>
                <a:schemeClr val="accent1"/>
              </a:solidFill>
              <a:latin typeface="Source Sans Pro"/>
              <a:ea typeface="Source Sans Pro"/>
              <a:cs typeface="Source Sans Pro"/>
              <a:sym typeface="Source Sans Pro"/>
            </a:endParaRPr>
          </a:p>
        </p:txBody>
      </p:sp>
      <p:sp>
        <p:nvSpPr>
          <p:cNvPr id="210" name="Google Shape;210;p30"/>
          <p:cNvSpPr/>
          <p:nvPr/>
        </p:nvSpPr>
        <p:spPr>
          <a:xfrm>
            <a:off x="4663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0</a:t>
            </a:r>
            <a:endParaRPr b="1" sz="1700">
              <a:solidFill>
                <a:schemeClr val="accent1"/>
              </a:solidFill>
              <a:latin typeface="Source Sans Pro"/>
              <a:ea typeface="Source Sans Pro"/>
              <a:cs typeface="Source Sans Pro"/>
              <a:sym typeface="Source Sans Pro"/>
            </a:endParaRPr>
          </a:p>
        </p:txBody>
      </p:sp>
      <p:sp>
        <p:nvSpPr>
          <p:cNvPr id="211" name="Google Shape;211;p30"/>
          <p:cNvSpPr/>
          <p:nvPr/>
        </p:nvSpPr>
        <p:spPr>
          <a:xfrm>
            <a:off x="5564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A</a:t>
            </a:r>
            <a:endParaRPr b="1" sz="1700">
              <a:solidFill>
                <a:schemeClr val="lt1"/>
              </a:solidFill>
              <a:latin typeface="Source Sans Pro"/>
              <a:ea typeface="Source Sans Pro"/>
              <a:cs typeface="Source Sans Pro"/>
              <a:sym typeface="Source Sans Pro"/>
            </a:endParaRPr>
          </a:p>
        </p:txBody>
      </p:sp>
      <p:sp>
        <p:nvSpPr>
          <p:cNvPr id="212" name="Google Shape;212;p30"/>
          <p:cNvSpPr/>
          <p:nvPr/>
        </p:nvSpPr>
        <p:spPr>
          <a:xfrm>
            <a:off x="6014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B</a:t>
            </a:r>
            <a:endParaRPr b="1" sz="1700">
              <a:solidFill>
                <a:schemeClr val="lt1"/>
              </a:solidFill>
              <a:latin typeface="Source Sans Pro"/>
              <a:ea typeface="Source Sans Pro"/>
              <a:cs typeface="Source Sans Pro"/>
              <a:sym typeface="Source Sans Pro"/>
            </a:endParaRPr>
          </a:p>
        </p:txBody>
      </p:sp>
      <p:sp>
        <p:nvSpPr>
          <p:cNvPr id="213" name="Google Shape;213;p30"/>
          <p:cNvSpPr/>
          <p:nvPr/>
        </p:nvSpPr>
        <p:spPr>
          <a:xfrm>
            <a:off x="6465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C</a:t>
            </a:r>
            <a:endParaRPr b="1" sz="1700">
              <a:solidFill>
                <a:schemeClr val="lt1"/>
              </a:solidFill>
              <a:latin typeface="Source Sans Pro"/>
              <a:ea typeface="Source Sans Pro"/>
              <a:cs typeface="Source Sans Pro"/>
              <a:sym typeface="Source Sans Pro"/>
            </a:endParaRPr>
          </a:p>
        </p:txBody>
      </p:sp>
      <p:sp>
        <p:nvSpPr>
          <p:cNvPr id="214" name="Google Shape;214;p30"/>
          <p:cNvSpPr/>
          <p:nvPr/>
        </p:nvSpPr>
        <p:spPr>
          <a:xfrm>
            <a:off x="69158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D</a:t>
            </a:r>
            <a:endParaRPr b="1" sz="1700">
              <a:solidFill>
                <a:schemeClr val="lt1"/>
              </a:solidFill>
              <a:latin typeface="Source Sans Pro"/>
              <a:ea typeface="Source Sans Pro"/>
              <a:cs typeface="Source Sans Pro"/>
              <a:sym typeface="Source Sans Pro"/>
            </a:endParaRPr>
          </a:p>
        </p:txBody>
      </p:sp>
      <p:sp>
        <p:nvSpPr>
          <p:cNvPr id="215" name="Google Shape;215;p30"/>
          <p:cNvSpPr/>
          <p:nvPr/>
        </p:nvSpPr>
        <p:spPr>
          <a:xfrm>
            <a:off x="7366325" y="2063400"/>
            <a:ext cx="306300" cy="306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lt1"/>
                </a:solidFill>
                <a:latin typeface="Source Sans Pro"/>
                <a:ea typeface="Source Sans Pro"/>
                <a:cs typeface="Source Sans Pro"/>
                <a:sym typeface="Source Sans Pro"/>
              </a:rPr>
              <a:t>E</a:t>
            </a:r>
            <a:endParaRPr b="1" sz="1700">
              <a:solidFill>
                <a:schemeClr val="lt1"/>
              </a:solidFill>
              <a:latin typeface="Source Sans Pro"/>
              <a:ea typeface="Source Sans Pro"/>
              <a:cs typeface="Source Sans Pro"/>
              <a:sym typeface="Source Sans Pro"/>
            </a:endParaRPr>
          </a:p>
        </p:txBody>
      </p:sp>
      <p:sp>
        <p:nvSpPr>
          <p:cNvPr id="216" name="Google Shape;216;p30"/>
          <p:cNvSpPr/>
          <p:nvPr/>
        </p:nvSpPr>
        <p:spPr>
          <a:xfrm>
            <a:off x="5564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a</a:t>
            </a:r>
            <a:endParaRPr b="1" sz="1700">
              <a:solidFill>
                <a:schemeClr val="accent1"/>
              </a:solidFill>
              <a:latin typeface="Source Sans Pro"/>
              <a:ea typeface="Source Sans Pro"/>
              <a:cs typeface="Source Sans Pro"/>
              <a:sym typeface="Source Sans Pro"/>
            </a:endParaRPr>
          </a:p>
        </p:txBody>
      </p:sp>
      <p:sp>
        <p:nvSpPr>
          <p:cNvPr id="217" name="Google Shape;217;p30"/>
          <p:cNvSpPr/>
          <p:nvPr/>
        </p:nvSpPr>
        <p:spPr>
          <a:xfrm>
            <a:off x="6014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b</a:t>
            </a:r>
            <a:endParaRPr b="1" sz="1700">
              <a:solidFill>
                <a:schemeClr val="accent1"/>
              </a:solidFill>
              <a:latin typeface="Source Sans Pro"/>
              <a:ea typeface="Source Sans Pro"/>
              <a:cs typeface="Source Sans Pro"/>
              <a:sym typeface="Source Sans Pro"/>
            </a:endParaRPr>
          </a:p>
        </p:txBody>
      </p:sp>
      <p:sp>
        <p:nvSpPr>
          <p:cNvPr id="218" name="Google Shape;218;p30"/>
          <p:cNvSpPr/>
          <p:nvPr/>
        </p:nvSpPr>
        <p:spPr>
          <a:xfrm>
            <a:off x="6465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c</a:t>
            </a:r>
            <a:endParaRPr b="1" sz="1700">
              <a:solidFill>
                <a:schemeClr val="accent1"/>
              </a:solidFill>
              <a:latin typeface="Source Sans Pro"/>
              <a:ea typeface="Source Sans Pro"/>
              <a:cs typeface="Source Sans Pro"/>
              <a:sym typeface="Source Sans Pro"/>
            </a:endParaRPr>
          </a:p>
        </p:txBody>
      </p:sp>
      <p:sp>
        <p:nvSpPr>
          <p:cNvPr id="219" name="Google Shape;219;p30"/>
          <p:cNvSpPr/>
          <p:nvPr/>
        </p:nvSpPr>
        <p:spPr>
          <a:xfrm>
            <a:off x="69158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d</a:t>
            </a:r>
            <a:endParaRPr b="1" sz="1700">
              <a:solidFill>
                <a:schemeClr val="accent1"/>
              </a:solidFill>
              <a:latin typeface="Source Sans Pro"/>
              <a:ea typeface="Source Sans Pro"/>
              <a:cs typeface="Source Sans Pro"/>
              <a:sym typeface="Source Sans Pro"/>
            </a:endParaRPr>
          </a:p>
        </p:txBody>
      </p:sp>
      <p:sp>
        <p:nvSpPr>
          <p:cNvPr id="220" name="Google Shape;220;p30"/>
          <p:cNvSpPr/>
          <p:nvPr/>
        </p:nvSpPr>
        <p:spPr>
          <a:xfrm>
            <a:off x="7366325" y="2574775"/>
            <a:ext cx="306300" cy="306300"/>
          </a:xfrm>
          <a:prstGeom prst="ellipse">
            <a:avLst/>
          </a:prstGeom>
          <a:solidFill>
            <a:schemeClr val="lt1"/>
          </a:solidFill>
          <a:ln cap="flat" cmpd="sng" w="28575">
            <a:solidFill>
              <a:srgbClr val="E4252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solidFill>
                  <a:schemeClr val="accent1"/>
                </a:solidFill>
                <a:latin typeface="Source Sans Pro"/>
                <a:ea typeface="Source Sans Pro"/>
                <a:cs typeface="Source Sans Pro"/>
                <a:sym typeface="Source Sans Pro"/>
              </a:rPr>
              <a:t>e</a:t>
            </a:r>
            <a:endParaRPr b="1" sz="1700">
              <a:solidFill>
                <a:schemeClr val="accent1"/>
              </a:solidFill>
              <a:latin typeface="Source Sans Pro"/>
              <a:ea typeface="Source Sans Pro"/>
              <a:cs typeface="Source Sans Pro"/>
              <a:sym typeface="Source Sans Pro"/>
            </a:endParaRPr>
          </a:p>
        </p:txBody>
      </p:sp>
      <p:pic>
        <p:nvPicPr>
          <p:cNvPr id="221" name="Google Shape;221;p30"/>
          <p:cNvPicPr preferRelativeResize="0"/>
          <p:nvPr/>
        </p:nvPicPr>
        <p:blipFill>
          <a:blip r:embed="rId3">
            <a:alphaModFix/>
          </a:blip>
          <a:stretch>
            <a:fillRect/>
          </a:stretch>
        </p:blipFill>
        <p:spPr>
          <a:xfrm>
            <a:off x="641162" y="3329701"/>
            <a:ext cx="646574" cy="646574"/>
          </a:xfrm>
          <a:prstGeom prst="rect">
            <a:avLst/>
          </a:prstGeom>
          <a:noFill/>
          <a:ln>
            <a:noFill/>
          </a:ln>
        </p:spPr>
      </p:pic>
      <p:pic>
        <p:nvPicPr>
          <p:cNvPr id="222" name="Google Shape;222;p30"/>
          <p:cNvPicPr preferRelativeResize="0"/>
          <p:nvPr/>
        </p:nvPicPr>
        <p:blipFill>
          <a:blip r:embed="rId4">
            <a:alphaModFix/>
          </a:blip>
          <a:stretch>
            <a:fillRect/>
          </a:stretch>
        </p:blipFill>
        <p:spPr>
          <a:xfrm>
            <a:off x="1408325" y="3329701"/>
            <a:ext cx="646574" cy="646574"/>
          </a:xfrm>
          <a:prstGeom prst="rect">
            <a:avLst/>
          </a:prstGeom>
          <a:noFill/>
          <a:ln>
            <a:noFill/>
          </a:ln>
        </p:spPr>
      </p:pic>
      <p:pic>
        <p:nvPicPr>
          <p:cNvPr id="223" name="Google Shape;223;p30"/>
          <p:cNvPicPr preferRelativeResize="0"/>
          <p:nvPr/>
        </p:nvPicPr>
        <p:blipFill>
          <a:blip r:embed="rId5">
            <a:alphaModFix/>
          </a:blip>
          <a:stretch>
            <a:fillRect/>
          </a:stretch>
        </p:blipFill>
        <p:spPr>
          <a:xfrm>
            <a:off x="2175475" y="3329701"/>
            <a:ext cx="646574" cy="646574"/>
          </a:xfrm>
          <a:prstGeom prst="rect">
            <a:avLst/>
          </a:prstGeom>
          <a:noFill/>
          <a:ln>
            <a:noFill/>
          </a:ln>
        </p:spPr>
      </p:pic>
      <p:sp>
        <p:nvSpPr>
          <p:cNvPr id="224" name="Google Shape;224;p30"/>
          <p:cNvSpPr/>
          <p:nvPr/>
        </p:nvSpPr>
        <p:spPr>
          <a:xfrm>
            <a:off x="2942638" y="3207925"/>
            <a:ext cx="988200" cy="91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p30"/>
          <p:cNvPicPr preferRelativeResize="0"/>
          <p:nvPr/>
        </p:nvPicPr>
        <p:blipFill>
          <a:blip r:embed="rId6">
            <a:alphaModFix/>
          </a:blip>
          <a:stretch>
            <a:fillRect/>
          </a:stretch>
        </p:blipFill>
        <p:spPr>
          <a:xfrm>
            <a:off x="3113450" y="3329701"/>
            <a:ext cx="646574" cy="646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633375" y="381000"/>
            <a:ext cx="2414700" cy="561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Graphic Elements</a:t>
            </a:r>
            <a:endParaRPr/>
          </a:p>
        </p:txBody>
      </p:sp>
      <p:sp>
        <p:nvSpPr>
          <p:cNvPr id="231" name="Google Shape;231;p31"/>
          <p:cNvSpPr txBox="1"/>
          <p:nvPr/>
        </p:nvSpPr>
        <p:spPr>
          <a:xfrm>
            <a:off x="576750" y="932225"/>
            <a:ext cx="3995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66666"/>
                </a:solidFill>
              </a:rPr>
              <a:t>Copy and paste these graphic </a:t>
            </a:r>
            <a:br>
              <a:rPr lang="en" sz="1600">
                <a:solidFill>
                  <a:srgbClr val="666666"/>
                </a:solidFill>
              </a:rPr>
            </a:br>
            <a:r>
              <a:rPr lang="en" sz="1600">
                <a:solidFill>
                  <a:srgbClr val="666666"/>
                </a:solidFill>
              </a:rPr>
              <a:t>elements to use over photos. </a:t>
            </a:r>
            <a:endParaRPr sz="1600">
              <a:latin typeface="Source Sans Pro"/>
              <a:ea typeface="Source Sans Pro"/>
              <a:cs typeface="Source Sans Pro"/>
              <a:sym typeface="Source Sans Pro"/>
            </a:endParaRPr>
          </a:p>
        </p:txBody>
      </p:sp>
      <p:pic>
        <p:nvPicPr>
          <p:cNvPr id="232" name="Google Shape;232;p31"/>
          <p:cNvPicPr preferRelativeResize="0"/>
          <p:nvPr/>
        </p:nvPicPr>
        <p:blipFill>
          <a:blip r:embed="rId3">
            <a:alphaModFix/>
          </a:blip>
          <a:stretch>
            <a:fillRect/>
          </a:stretch>
        </p:blipFill>
        <p:spPr>
          <a:xfrm>
            <a:off x="451297" y="2228850"/>
            <a:ext cx="4120699" cy="1723650"/>
          </a:xfrm>
          <a:prstGeom prst="rect">
            <a:avLst/>
          </a:prstGeom>
          <a:noFill/>
          <a:ln>
            <a:noFill/>
          </a:ln>
          <a:effectLst>
            <a:outerShdw blurRad="57150" rotWithShape="0" algn="bl" dir="5400000" dist="19050">
              <a:srgbClr val="000000">
                <a:alpha val="36000"/>
              </a:srgbClr>
            </a:outerShdw>
          </a:effectLst>
        </p:spPr>
      </p:pic>
      <p:pic>
        <p:nvPicPr>
          <p:cNvPr id="233" name="Google Shape;233;p31"/>
          <p:cNvPicPr preferRelativeResize="0"/>
          <p:nvPr/>
        </p:nvPicPr>
        <p:blipFill>
          <a:blip r:embed="rId4">
            <a:alphaModFix/>
          </a:blip>
          <a:stretch>
            <a:fillRect/>
          </a:stretch>
        </p:blipFill>
        <p:spPr>
          <a:xfrm>
            <a:off x="4797650" y="2227545"/>
            <a:ext cx="4120700" cy="1726260"/>
          </a:xfrm>
          <a:prstGeom prst="rect">
            <a:avLst/>
          </a:prstGeom>
          <a:noFill/>
          <a:ln>
            <a:noFill/>
          </a:ln>
        </p:spPr>
      </p:pic>
      <p:sp>
        <p:nvSpPr>
          <p:cNvPr id="234" name="Google Shape;234;p31"/>
          <p:cNvSpPr txBox="1"/>
          <p:nvPr/>
        </p:nvSpPr>
        <p:spPr>
          <a:xfrm>
            <a:off x="4922950" y="932225"/>
            <a:ext cx="3995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66666"/>
                </a:solidFill>
              </a:rPr>
              <a:t>When scaling elements, always hit SHIFT while dragging from a corner in order to maintain proper proportions.</a:t>
            </a:r>
            <a:endParaRPr sz="1600">
              <a:latin typeface="Source Sans Pro"/>
              <a:ea typeface="Source Sans Pro"/>
              <a:cs typeface="Source Sans Pro"/>
              <a:sym typeface="Source Sans Pro"/>
            </a:endParaRPr>
          </a:p>
        </p:txBody>
      </p:sp>
      <p:pic>
        <p:nvPicPr>
          <p:cNvPr id="235" name="Google Shape;235;p31"/>
          <p:cNvPicPr preferRelativeResize="0"/>
          <p:nvPr/>
        </p:nvPicPr>
        <p:blipFill>
          <a:blip r:embed="rId5">
            <a:alphaModFix/>
          </a:blip>
          <a:stretch>
            <a:fillRect/>
          </a:stretch>
        </p:blipFill>
        <p:spPr>
          <a:xfrm>
            <a:off x="7400925" y="4211425"/>
            <a:ext cx="1398012" cy="677100"/>
          </a:xfrm>
          <a:prstGeom prst="rect">
            <a:avLst/>
          </a:prstGeom>
          <a:noFill/>
          <a:ln>
            <a:noFill/>
          </a:ln>
        </p:spPr>
      </p:pic>
      <p:sp>
        <p:nvSpPr>
          <p:cNvPr id="236" name="Google Shape;236;p31"/>
          <p:cNvSpPr/>
          <p:nvPr/>
        </p:nvSpPr>
        <p:spPr>
          <a:xfrm>
            <a:off x="7315200" y="4667250"/>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p:nvPr/>
        </p:nvSpPr>
        <p:spPr>
          <a:xfrm>
            <a:off x="8613550" y="4667250"/>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1"/>
          <p:cNvSpPr/>
          <p:nvPr/>
        </p:nvSpPr>
        <p:spPr>
          <a:xfrm>
            <a:off x="7315200" y="4145275"/>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1"/>
          <p:cNvSpPr/>
          <p:nvPr/>
        </p:nvSpPr>
        <p:spPr>
          <a:xfrm>
            <a:off x="8613550" y="4145275"/>
            <a:ext cx="304800" cy="3048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2"/>
          <p:cNvPicPr preferRelativeResize="0"/>
          <p:nvPr>
            <p:ph idx="2" type="pic"/>
          </p:nvPr>
        </p:nvPicPr>
        <p:blipFill rotWithShape="1">
          <a:blip r:embed="rId3">
            <a:alphaModFix/>
          </a:blip>
          <a:srcRect b="0" l="1978" r="1987" t="0"/>
          <a:stretch/>
        </p:blipFill>
        <p:spPr>
          <a:xfrm>
            <a:off x="-95250" y="-155150"/>
            <a:ext cx="9334502" cy="5467500"/>
          </a:xfrm>
          <a:prstGeom prst="rect">
            <a:avLst/>
          </a:prstGeom>
        </p:spPr>
      </p:pic>
      <p:pic>
        <p:nvPicPr>
          <p:cNvPr id="245" name="Google Shape;245;p32"/>
          <p:cNvPicPr preferRelativeResize="0"/>
          <p:nvPr/>
        </p:nvPicPr>
        <p:blipFill>
          <a:blip r:embed="rId4">
            <a:alphaModFix/>
          </a:blip>
          <a:stretch>
            <a:fillRect/>
          </a:stretch>
        </p:blipFill>
        <p:spPr>
          <a:xfrm>
            <a:off x="1156300" y="1143000"/>
            <a:ext cx="6831401" cy="2857500"/>
          </a:xfrm>
          <a:prstGeom prst="rect">
            <a:avLst/>
          </a:prstGeom>
          <a:noFill/>
          <a:ln>
            <a:noFill/>
          </a:ln>
          <a:effectLst>
            <a:outerShdw blurRad="142875" rotWithShape="0" algn="bl" dir="5400000" dist="19050">
              <a:srgbClr val="000000">
                <a:alpha val="61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3"/>
          <p:cNvPicPr preferRelativeResize="0"/>
          <p:nvPr>
            <p:ph idx="2" type="pic"/>
          </p:nvPr>
        </p:nvPicPr>
        <p:blipFill rotWithShape="1">
          <a:blip r:embed="rId3">
            <a:alphaModFix/>
          </a:blip>
          <a:srcRect b="0" l="1978" r="1987" t="0"/>
          <a:stretch/>
        </p:blipFill>
        <p:spPr>
          <a:xfrm>
            <a:off x="-95250" y="-155150"/>
            <a:ext cx="9334502" cy="5467500"/>
          </a:xfrm>
          <a:prstGeom prst="rect">
            <a:avLst/>
          </a:prstGeom>
        </p:spPr>
      </p:pic>
      <p:pic>
        <p:nvPicPr>
          <p:cNvPr id="251" name="Google Shape;251;p33"/>
          <p:cNvPicPr preferRelativeResize="0"/>
          <p:nvPr/>
        </p:nvPicPr>
        <p:blipFill>
          <a:blip r:embed="rId4">
            <a:alphaModFix/>
          </a:blip>
          <a:stretch>
            <a:fillRect/>
          </a:stretch>
        </p:blipFill>
        <p:spPr>
          <a:xfrm>
            <a:off x="3452004" y="390330"/>
            <a:ext cx="2239993" cy="93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idx="12" type="sldNum"/>
          </p:nvPr>
        </p:nvSpPr>
        <p:spPr>
          <a:xfrm>
            <a:off x="7805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0" name="Shape 260"/>
        <p:cNvGrpSpPr/>
        <p:nvPr/>
      </p:nvGrpSpPr>
      <p:grpSpPr>
        <a:xfrm>
          <a:off x="0" y="0"/>
          <a:ext cx="0" cy="0"/>
          <a:chOff x="0" y="0"/>
          <a:chExt cx="0" cy="0"/>
        </a:xfrm>
      </p:grpSpPr>
      <p:sp>
        <p:nvSpPr>
          <p:cNvPr id="261" name="Google Shape;261;p35"/>
          <p:cNvSpPr txBox="1"/>
          <p:nvPr>
            <p:ph type="title"/>
          </p:nvPr>
        </p:nvSpPr>
        <p:spPr>
          <a:xfrm>
            <a:off x="516875" y="0"/>
            <a:ext cx="3344400" cy="5143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Dramatic Text &amp; Photo 1</a:t>
            </a:r>
            <a:endParaRPr/>
          </a:p>
        </p:txBody>
      </p:sp>
      <p:pic>
        <p:nvPicPr>
          <p:cNvPr id="262" name="Google Shape;262;p35"/>
          <p:cNvPicPr preferRelativeResize="0"/>
          <p:nvPr>
            <p:ph idx="2" type="pic"/>
          </p:nvPr>
        </p:nvPicPr>
        <p:blipFill rotWithShape="1">
          <a:blip r:embed="rId3">
            <a:alphaModFix/>
          </a:blip>
          <a:srcRect b="0" l="675" r="2771" t="0"/>
          <a:stretch/>
        </p:blipFill>
        <p:spPr>
          <a:xfrm>
            <a:off x="2735375" y="6850"/>
            <a:ext cx="7450800" cy="5143500"/>
          </a:xfrm>
          <a:prstGeom prst="chevron">
            <a:avLst>
              <a:gd fmla="val 50000" name="adj"/>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36"/>
          <p:cNvSpPr txBox="1"/>
          <p:nvPr>
            <p:ph type="title"/>
          </p:nvPr>
        </p:nvSpPr>
        <p:spPr>
          <a:xfrm>
            <a:off x="516875" y="0"/>
            <a:ext cx="3344400" cy="5143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chemeClr val="accent1"/>
                </a:solidFill>
              </a:rPr>
              <a:t>Dramatic Text &amp; Photo 2</a:t>
            </a:r>
            <a:endParaRPr>
              <a:solidFill>
                <a:schemeClr val="accent1"/>
              </a:solidFill>
            </a:endParaRPr>
          </a:p>
        </p:txBody>
      </p:sp>
      <p:pic>
        <p:nvPicPr>
          <p:cNvPr id="268" name="Google Shape;268;p36"/>
          <p:cNvPicPr preferRelativeResize="0"/>
          <p:nvPr>
            <p:ph idx="2" type="pic"/>
          </p:nvPr>
        </p:nvPicPr>
        <p:blipFill rotWithShape="1">
          <a:blip r:embed="rId3">
            <a:alphaModFix/>
          </a:blip>
          <a:srcRect b="0" l="0" r="3446" t="0"/>
          <a:stretch/>
        </p:blipFill>
        <p:spPr>
          <a:xfrm>
            <a:off x="2735375" y="6850"/>
            <a:ext cx="7450800" cy="5143500"/>
          </a:xfrm>
          <a:prstGeom prst="chevron">
            <a:avLst>
              <a:gd fmla="val 50000" name="adj"/>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37"/>
          <p:cNvSpPr txBox="1"/>
          <p:nvPr>
            <p:ph idx="4294967295" type="title"/>
          </p:nvPr>
        </p:nvSpPr>
        <p:spPr>
          <a:xfrm>
            <a:off x="516875" y="0"/>
            <a:ext cx="3344400" cy="5143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1"/>
                </a:solidFill>
              </a:rPr>
              <a:t>Dramatic Text &amp; Photo 2</a:t>
            </a:r>
            <a:endParaRPr>
              <a:solidFill>
                <a:schemeClr val="accent1"/>
              </a:solidFill>
            </a:endParaRPr>
          </a:p>
        </p:txBody>
      </p:sp>
      <p:pic>
        <p:nvPicPr>
          <p:cNvPr id="274" name="Google Shape;274;p37"/>
          <p:cNvPicPr preferRelativeResize="0"/>
          <p:nvPr>
            <p:ph idx="2" type="pic"/>
          </p:nvPr>
        </p:nvPicPr>
        <p:blipFill rotWithShape="1">
          <a:blip r:embed="rId3">
            <a:alphaModFix/>
          </a:blip>
          <a:srcRect b="0" l="-931" r="23285" t="0"/>
          <a:stretch/>
        </p:blipFill>
        <p:spPr>
          <a:xfrm>
            <a:off x="2072600" y="-1085850"/>
            <a:ext cx="10098000" cy="7315200"/>
          </a:xfrm>
          <a:prstGeom prst="chevron">
            <a:avLst>
              <a:gd fmla="val 50000" name="adj"/>
            </a:avLst>
          </a:prstGeom>
        </p:spPr>
      </p:pic>
      <p:pic>
        <p:nvPicPr>
          <p:cNvPr id="275" name="Google Shape;275;p37"/>
          <p:cNvPicPr preferRelativeResize="0"/>
          <p:nvPr>
            <p:ph idx="3" type="pic"/>
          </p:nvPr>
        </p:nvPicPr>
        <p:blipFill rotWithShape="1">
          <a:blip r:embed="rId4">
            <a:alphaModFix/>
          </a:blip>
          <a:srcRect b="0" l="-2484" r="24838" t="0"/>
          <a:stretch/>
        </p:blipFill>
        <p:spPr>
          <a:xfrm>
            <a:off x="-3748850" y="-1085850"/>
            <a:ext cx="10098000" cy="7315200"/>
          </a:xfrm>
          <a:prstGeom prst="chevron">
            <a:avLst>
              <a:gd fmla="val 50000" name="adj"/>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Divider Slide 2</a:t>
            </a:r>
            <a:endParaRPr/>
          </a:p>
        </p:txBody>
      </p:sp>
      <p:sp>
        <p:nvSpPr>
          <p:cNvPr id="130" name="Google Shape;130;p22"/>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Sub-header</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282828"/>
                </a:solidFill>
              </a:rPr>
              <a:t>Divider Slide 2</a:t>
            </a:r>
            <a:endParaRPr>
              <a:solidFill>
                <a:srgbClr val="282828"/>
              </a:solidFill>
            </a:endParaRPr>
          </a:p>
        </p:txBody>
      </p:sp>
      <p:sp>
        <p:nvSpPr>
          <p:cNvPr id="136" name="Google Shape;136;p23"/>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Sub-header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Divider Slide 3</a:t>
            </a:r>
            <a:endParaRPr/>
          </a:p>
        </p:txBody>
      </p:sp>
      <p:sp>
        <p:nvSpPr>
          <p:cNvPr id="142" name="Google Shape;142;p24"/>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Sub-header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Header</a:t>
            </a:r>
            <a:endParaRPr/>
          </a:p>
        </p:txBody>
      </p:sp>
      <p:sp>
        <p:nvSpPr>
          <p:cNvPr id="148" name="Google Shape;148;p25"/>
          <p:cNvSpPr txBox="1"/>
          <p:nvPr>
            <p:ph idx="4294967295" type="body"/>
          </p:nvPr>
        </p:nvSpPr>
        <p:spPr>
          <a:xfrm>
            <a:off x="638675" y="1107725"/>
            <a:ext cx="6219300" cy="244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200">
                <a:solidFill>
                  <a:schemeClr val="dk2"/>
                </a:solidFill>
                <a:latin typeface="Source Sans Pro SemiBold"/>
                <a:ea typeface="Source Sans Pro SemiBold"/>
                <a:cs typeface="Source Sans Pro SemiBold"/>
                <a:sym typeface="Source Sans Pro SemiBold"/>
              </a:rPr>
              <a:t>Lorem ipsum dolor sit amet, mel clita vituperatoribus id, est ea harum oratio. Duo no putent blandit vituperatoribus. Vide modus has no, in mazim everti iisque cum. Accumsan fabellas suavitate ea eam, qui sint dicunt quaestio ex.</a:t>
            </a:r>
            <a:endParaRPr sz="2200">
              <a:solidFill>
                <a:schemeClr val="dk2"/>
              </a:solidFill>
              <a:latin typeface="Source Sans Pro SemiBold"/>
              <a:ea typeface="Source Sans Pro SemiBold"/>
              <a:cs typeface="Source Sans Pro SemiBold"/>
              <a:sym typeface="Source Sans Pro SemiBold"/>
            </a:endParaRPr>
          </a:p>
          <a:p>
            <a:pPr indent="0" lvl="0" marL="0" rtl="0" algn="l">
              <a:spcBef>
                <a:spcPts val="1600"/>
              </a:spcBef>
              <a:spcAft>
                <a:spcPts val="0"/>
              </a:spcAft>
              <a:buNone/>
            </a:pPr>
            <a:r>
              <a:t/>
            </a:r>
            <a:endParaRPr>
              <a:latin typeface="Source Sans Pro SemiBold"/>
              <a:ea typeface="Source Sans Pro SemiBold"/>
              <a:cs typeface="Source Sans Pro SemiBold"/>
              <a:sym typeface="Source Sans Pro SemiBold"/>
            </a:endParaRPr>
          </a:p>
          <a:p>
            <a:pPr indent="0" lvl="0" marL="0" rtl="0" algn="l">
              <a:spcBef>
                <a:spcPts val="1600"/>
              </a:spcBef>
              <a:spcAft>
                <a:spcPts val="1600"/>
              </a:spcAft>
              <a:buNone/>
            </a:pPr>
            <a:r>
              <a:t/>
            </a:r>
            <a:endParaRPr>
              <a:latin typeface="Source Sans Pro SemiBold"/>
              <a:ea typeface="Source Sans Pro SemiBold"/>
              <a:cs typeface="Source Sans Pro SemiBold"/>
              <a:sym typeface="Source Sans Pro SemiBold"/>
            </a:endParaRPr>
          </a:p>
        </p:txBody>
      </p:sp>
      <p:sp>
        <p:nvSpPr>
          <p:cNvPr id="149" name="Google Shape;149;p25"/>
          <p:cNvSpPr txBox="1"/>
          <p:nvPr>
            <p:ph idx="12" type="sldNum"/>
          </p:nvPr>
        </p:nvSpPr>
        <p:spPr>
          <a:xfrm>
            <a:off x="7805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25"/>
          <p:cNvSpPr txBox="1"/>
          <p:nvPr>
            <p:ph idx="2" type="subTitle"/>
          </p:nvPr>
        </p:nvSpPr>
        <p:spPr>
          <a:xfrm>
            <a:off x="4089400" y="4630425"/>
            <a:ext cx="3530700" cy="193200"/>
          </a:xfrm>
          <a:prstGeom prst="rect">
            <a:avLst/>
          </a:prstGeom>
        </p:spPr>
        <p:txBody>
          <a:bodyPr anchorCtr="0" anchor="ctr" bIns="0" lIns="0" spcFirstLastPara="1" rIns="0" wrap="square" tIns="0">
            <a:noAutofit/>
          </a:bodyPr>
          <a:lstStyle/>
          <a:p>
            <a:pPr indent="0" lvl="0" marL="0" rtl="0" algn="l">
              <a:spcBef>
                <a:spcPts val="0"/>
              </a:spcBef>
              <a:spcAft>
                <a:spcPts val="1600"/>
              </a:spcAft>
              <a:buNone/>
            </a:pPr>
            <a:r>
              <a:rPr lang="en">
                <a:solidFill>
                  <a:schemeClr val="dk1"/>
                </a:solidFill>
              </a:rPr>
              <a:t>Presentation Title</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6"/>
          <p:cNvPicPr preferRelativeResize="0"/>
          <p:nvPr>
            <p:ph idx="2" type="pic"/>
          </p:nvPr>
        </p:nvPicPr>
        <p:blipFill rotWithShape="1">
          <a:blip r:embed="rId3">
            <a:alphaModFix/>
          </a:blip>
          <a:srcRect b="0" l="19556" r="19556" t="0"/>
          <a:stretch/>
        </p:blipFill>
        <p:spPr>
          <a:xfrm>
            <a:off x="3436275" y="-101925"/>
            <a:ext cx="5839699" cy="5470500"/>
          </a:xfrm>
          <a:prstGeom prst="rect">
            <a:avLst/>
          </a:prstGeom>
        </p:spPr>
      </p:pic>
      <p:sp>
        <p:nvSpPr>
          <p:cNvPr id="156" name="Google Shape;156;p26"/>
          <p:cNvSpPr txBox="1"/>
          <p:nvPr>
            <p:ph type="title"/>
          </p:nvPr>
        </p:nvSpPr>
        <p:spPr>
          <a:xfrm>
            <a:off x="633375" y="662500"/>
            <a:ext cx="2414700" cy="1056600"/>
          </a:xfrm>
          <a:prstGeom prst="rect">
            <a:avLst/>
          </a:prstGeom>
        </p:spPr>
        <p:txBody>
          <a:bodyPr anchorCtr="0" anchor="b" bIns="0" lIns="0" spcFirstLastPara="1" rIns="0" wrap="square" tIns="0">
            <a:noAutofit/>
          </a:bodyPr>
          <a:lstStyle/>
          <a:p>
            <a:pPr indent="0" lvl="0" marL="0" rtl="0" algn="l">
              <a:lnSpc>
                <a:spcPct val="75000"/>
              </a:lnSpc>
              <a:spcBef>
                <a:spcPts val="0"/>
              </a:spcBef>
              <a:spcAft>
                <a:spcPts val="0"/>
              </a:spcAft>
              <a:buNone/>
            </a:pPr>
            <a:r>
              <a:rPr lang="en" sz="2000"/>
              <a:t>TEXT WITH PHOTO</a:t>
            </a:r>
            <a:endParaRPr sz="2000"/>
          </a:p>
        </p:txBody>
      </p:sp>
      <p:sp>
        <p:nvSpPr>
          <p:cNvPr id="157" name="Google Shape;157;p26"/>
          <p:cNvSpPr txBox="1"/>
          <p:nvPr>
            <p:ph idx="3" type="title"/>
          </p:nvPr>
        </p:nvSpPr>
        <p:spPr>
          <a:xfrm>
            <a:off x="633375" y="1897100"/>
            <a:ext cx="2414700" cy="222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a:t>Body copy goes here</a:t>
            </a:r>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3" name="Google Shape;163;p27"/>
          <p:cNvPicPr preferRelativeResize="0"/>
          <p:nvPr>
            <p:ph idx="2" type="pic"/>
          </p:nvPr>
        </p:nvPicPr>
        <p:blipFill rotWithShape="1">
          <a:blip r:embed="rId3">
            <a:alphaModFix/>
          </a:blip>
          <a:srcRect b="3135" l="1041" r="3374" t="1280"/>
          <a:stretch/>
        </p:blipFill>
        <p:spPr>
          <a:xfrm>
            <a:off x="3415100" y="2578600"/>
            <a:ext cx="5808901" cy="2730000"/>
          </a:xfrm>
          <a:prstGeom prst="rect">
            <a:avLst/>
          </a:prstGeom>
        </p:spPr>
      </p:pic>
      <p:pic>
        <p:nvPicPr>
          <p:cNvPr id="164" name="Google Shape;164;p27"/>
          <p:cNvPicPr preferRelativeResize="0"/>
          <p:nvPr>
            <p:ph idx="3" type="pic"/>
          </p:nvPr>
        </p:nvPicPr>
        <p:blipFill rotWithShape="1">
          <a:blip r:embed="rId4">
            <a:alphaModFix/>
          </a:blip>
          <a:srcRect b="0" l="896" r="4782" t="0"/>
          <a:stretch/>
        </p:blipFill>
        <p:spPr>
          <a:xfrm>
            <a:off x="3415100" y="-123775"/>
            <a:ext cx="3399301" cy="2637001"/>
          </a:xfrm>
          <a:prstGeom prst="rect">
            <a:avLst/>
          </a:prstGeom>
        </p:spPr>
      </p:pic>
      <p:pic>
        <p:nvPicPr>
          <p:cNvPr id="165" name="Google Shape;165;p27"/>
          <p:cNvPicPr preferRelativeResize="0"/>
          <p:nvPr>
            <p:ph idx="4" type="pic"/>
          </p:nvPr>
        </p:nvPicPr>
        <p:blipFill rotWithShape="1">
          <a:blip r:embed="rId5">
            <a:alphaModFix/>
          </a:blip>
          <a:srcRect b="0" l="42111" r="-16317" t="0"/>
          <a:stretch/>
        </p:blipFill>
        <p:spPr>
          <a:xfrm>
            <a:off x="6901675" y="-123775"/>
            <a:ext cx="2322299" cy="2636999"/>
          </a:xfrm>
          <a:prstGeom prst="rect">
            <a:avLst/>
          </a:prstGeom>
        </p:spPr>
      </p:pic>
      <p:sp>
        <p:nvSpPr>
          <p:cNvPr id="166" name="Google Shape;166;p27"/>
          <p:cNvSpPr txBox="1"/>
          <p:nvPr>
            <p:ph type="title"/>
          </p:nvPr>
        </p:nvSpPr>
        <p:spPr>
          <a:xfrm>
            <a:off x="633375" y="662500"/>
            <a:ext cx="2414700" cy="1056600"/>
          </a:xfrm>
          <a:prstGeom prst="rect">
            <a:avLst/>
          </a:prstGeom>
        </p:spPr>
        <p:txBody>
          <a:bodyPr anchorCtr="0" anchor="b" bIns="0" lIns="0" spcFirstLastPara="1" rIns="0" wrap="square" tIns="0">
            <a:noAutofit/>
          </a:bodyPr>
          <a:lstStyle/>
          <a:p>
            <a:pPr indent="0" lvl="0" marL="0" rtl="0" algn="l">
              <a:lnSpc>
                <a:spcPct val="75000"/>
              </a:lnSpc>
              <a:spcBef>
                <a:spcPts val="0"/>
              </a:spcBef>
              <a:spcAft>
                <a:spcPts val="0"/>
              </a:spcAft>
              <a:buNone/>
            </a:pPr>
            <a:r>
              <a:rPr lang="en" sz="2000"/>
              <a:t>TEXT WITH PHOTOS </a:t>
            </a:r>
            <a:endParaRPr sz="2000"/>
          </a:p>
        </p:txBody>
      </p:sp>
      <p:sp>
        <p:nvSpPr>
          <p:cNvPr id="167" name="Google Shape;167;p27"/>
          <p:cNvSpPr txBox="1"/>
          <p:nvPr>
            <p:ph idx="5" type="title"/>
          </p:nvPr>
        </p:nvSpPr>
        <p:spPr>
          <a:xfrm>
            <a:off x="633375" y="1897100"/>
            <a:ext cx="2414700" cy="222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12" type="sldNum"/>
          </p:nvPr>
        </p:nvSpPr>
        <p:spPr>
          <a:xfrm>
            <a:off x="7805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8"/>
          <p:cNvSpPr txBox="1"/>
          <p:nvPr>
            <p:ph type="title"/>
          </p:nvPr>
        </p:nvSpPr>
        <p:spPr>
          <a:xfrm>
            <a:off x="606225" y="269300"/>
            <a:ext cx="8382000" cy="859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Header</a:t>
            </a:r>
            <a:endParaRPr/>
          </a:p>
        </p:txBody>
      </p:sp>
      <p:sp>
        <p:nvSpPr>
          <p:cNvPr id="174" name="Google Shape;174;p28"/>
          <p:cNvSpPr txBox="1"/>
          <p:nvPr>
            <p:ph idx="1" type="body"/>
          </p:nvPr>
        </p:nvSpPr>
        <p:spPr>
          <a:xfrm>
            <a:off x="638675" y="1089250"/>
            <a:ext cx="3183600" cy="31149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lang="en">
                <a:latin typeface="Source Sans Pro SemiBold"/>
                <a:ea typeface="Source Sans Pro SemiBold"/>
                <a:cs typeface="Source Sans Pro SemiBold"/>
                <a:sym typeface="Source Sans Pro SemiBold"/>
              </a:rPr>
              <a:t>Column 1</a:t>
            </a:r>
            <a:endParaRPr>
              <a:latin typeface="Source Sans Pro SemiBold"/>
              <a:ea typeface="Source Sans Pro SemiBold"/>
              <a:cs typeface="Source Sans Pro SemiBold"/>
              <a:sym typeface="Source Sans Pro SemiBold"/>
            </a:endParaRPr>
          </a:p>
        </p:txBody>
      </p:sp>
      <p:sp>
        <p:nvSpPr>
          <p:cNvPr id="175" name="Google Shape;175;p28"/>
          <p:cNvSpPr txBox="1"/>
          <p:nvPr>
            <p:ph idx="2" type="body"/>
          </p:nvPr>
        </p:nvSpPr>
        <p:spPr>
          <a:xfrm>
            <a:off x="4089400" y="1089250"/>
            <a:ext cx="3183600" cy="31149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lang="en">
                <a:latin typeface="Source Sans Pro SemiBold"/>
                <a:ea typeface="Source Sans Pro SemiBold"/>
                <a:cs typeface="Source Sans Pro SemiBold"/>
                <a:sym typeface="Source Sans Pro SemiBold"/>
              </a:rPr>
              <a:t>Column 2</a:t>
            </a:r>
            <a:endParaRPr>
              <a:latin typeface="Source Sans Pro SemiBold"/>
              <a:ea typeface="Source Sans Pro SemiBold"/>
              <a:cs typeface="Source Sans Pro SemiBold"/>
              <a:sym typeface="Source Sans Pro SemiBold"/>
            </a:endParaRPr>
          </a:p>
        </p:txBody>
      </p:sp>
      <p:sp>
        <p:nvSpPr>
          <p:cNvPr id="176" name="Google Shape;176;p28"/>
          <p:cNvSpPr txBox="1"/>
          <p:nvPr>
            <p:ph idx="3" type="subTitle"/>
          </p:nvPr>
        </p:nvSpPr>
        <p:spPr>
          <a:xfrm>
            <a:off x="4089400" y="4630425"/>
            <a:ext cx="3530700" cy="193200"/>
          </a:xfrm>
          <a:prstGeom prst="rect">
            <a:avLst/>
          </a:prstGeom>
        </p:spPr>
        <p:txBody>
          <a:bodyPr anchorCtr="0" anchor="ctr" bIns="0" lIns="0" spcFirstLastPara="1" rIns="0" wrap="square" tIns="0">
            <a:noAutofit/>
          </a:bodyPr>
          <a:lstStyle/>
          <a:p>
            <a:pPr indent="0" lvl="0" marL="0" rtl="0" algn="l">
              <a:spcBef>
                <a:spcPts val="0"/>
              </a:spcBef>
              <a:spcAft>
                <a:spcPts val="1600"/>
              </a:spcAft>
              <a:buNone/>
            </a:pPr>
            <a:r>
              <a:rPr lang="en">
                <a:solidFill>
                  <a:schemeClr val="dk1"/>
                </a:solidFill>
              </a:rPr>
              <a:t>Presentation Title</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4076400" y="1045675"/>
            <a:ext cx="4648500" cy="49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Header</a:t>
            </a:r>
            <a:endParaRPr sz="3600"/>
          </a:p>
        </p:txBody>
      </p:sp>
      <p:pic>
        <p:nvPicPr>
          <p:cNvPr id="182" name="Google Shape;182;p29"/>
          <p:cNvPicPr preferRelativeResize="0"/>
          <p:nvPr>
            <p:ph idx="2" type="pic"/>
          </p:nvPr>
        </p:nvPicPr>
        <p:blipFill rotWithShape="1">
          <a:blip r:embed="rId3">
            <a:alphaModFix/>
          </a:blip>
          <a:srcRect b="0" l="19878" r="25070" t="0"/>
          <a:stretch/>
        </p:blipFill>
        <p:spPr>
          <a:xfrm>
            <a:off x="-1200325" y="0"/>
            <a:ext cx="4248300" cy="5143501"/>
          </a:xfrm>
          <a:prstGeom prst="rect">
            <a:avLst/>
          </a:prstGeom>
        </p:spPr>
      </p:pic>
      <p:sp>
        <p:nvSpPr>
          <p:cNvPr id="183" name="Google Shape;183;p29"/>
          <p:cNvSpPr txBox="1"/>
          <p:nvPr>
            <p:ph idx="12" type="sldNum"/>
          </p:nvPr>
        </p:nvSpPr>
        <p:spPr>
          <a:xfrm>
            <a:off x="7805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9"/>
          <p:cNvSpPr txBox="1"/>
          <p:nvPr>
            <p:ph idx="1" type="subTitle"/>
          </p:nvPr>
        </p:nvSpPr>
        <p:spPr>
          <a:xfrm>
            <a:off x="4076400" y="4648200"/>
            <a:ext cx="3549000" cy="224400"/>
          </a:xfrm>
          <a:prstGeom prst="rect">
            <a:avLst/>
          </a:prstGeom>
        </p:spPr>
        <p:txBody>
          <a:bodyPr anchorCtr="0" anchor="ctr" bIns="0" lIns="0" spcFirstLastPara="1" rIns="0" wrap="square" tIns="0">
            <a:noAutofit/>
          </a:bodyPr>
          <a:lstStyle/>
          <a:p>
            <a:pPr indent="0" lvl="0" marL="0" rtl="0" algn="l">
              <a:spcBef>
                <a:spcPts val="0"/>
              </a:spcBef>
              <a:spcAft>
                <a:spcPts val="1600"/>
              </a:spcAft>
              <a:buNone/>
            </a:pPr>
            <a:r>
              <a:rPr lang="en">
                <a:solidFill>
                  <a:schemeClr val="dk1"/>
                </a:solidFill>
              </a:rPr>
              <a:t>Presentation Title</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rlessly Forward / LIGHT">
  <a:themeElements>
    <a:clrScheme name="Simple Light">
      <a:dk1>
        <a:srgbClr val="000000"/>
      </a:dk1>
      <a:lt1>
        <a:srgbClr val="FFFFFF"/>
      </a:lt1>
      <a:dk2>
        <a:srgbClr val="636363"/>
      </a:dk2>
      <a:lt2>
        <a:srgbClr val="E6E6E6"/>
      </a:lt2>
      <a:accent1>
        <a:srgbClr val="E21833"/>
      </a:accent1>
      <a:accent2>
        <a:srgbClr val="A41124"/>
      </a:accent2>
      <a:accent3>
        <a:srgbClr val="820E1D"/>
      </a:accent3>
      <a:accent4>
        <a:srgbClr val="FFD200"/>
      </a:accent4>
      <a:accent5>
        <a:srgbClr val="CBA700"/>
      </a:accent5>
      <a:accent6>
        <a:srgbClr val="715D00"/>
      </a:accent6>
      <a:hlink>
        <a:srgbClr val="E218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