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32918400" cy="26517600"/>
  <p:notesSz cx="6946900" cy="92329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178">
          <p15:clr>
            <a:srgbClr val="A4A3A4"/>
          </p15:clr>
        </p15:guide>
        <p15:guide id="2" pos="123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49721" autoAdjust="0"/>
    <p:restoredTop sz="99870" autoAdjust="0"/>
  </p:normalViewPr>
  <p:slideViewPr>
    <p:cSldViewPr>
      <p:cViewPr varScale="1">
        <p:scale>
          <a:sx n="34" d="100"/>
          <a:sy n="34" d="100"/>
        </p:scale>
        <p:origin x="2920" y="216"/>
      </p:cViewPr>
      <p:guideLst>
        <p:guide orient="horz" pos="8178"/>
        <p:guide pos="123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97CCD86B-4022-B2D6-46C7-7E45A281F79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455" tIns="46227" rIns="92455" bIns="46227" numCol="1" anchor="t" anchorCtr="0" compatLnSpc="1">
            <a:prstTxWarp prst="textNoShape">
              <a:avLst/>
            </a:prstTxWarp>
          </a:bodyPr>
          <a:lstStyle>
            <a:lvl1pPr defTabSz="923925">
              <a:defRPr sz="1200">
                <a:ea typeface="굴림" panose="020B0600000101010101" pitchFamily="34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DFFFADE1-0E17-EC29-8FF0-44B97A7EC84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0"/>
            <a:ext cx="3009900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455" tIns="46227" rIns="92455" bIns="46227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>
                <a:ea typeface="굴림" panose="020B0600000101010101" pitchFamily="34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84963185-811B-0CE9-DEA3-2C3BA35E3A4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0938"/>
            <a:ext cx="3009900" cy="4619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455" tIns="46227" rIns="92455" bIns="46227" numCol="1" anchor="b" anchorCtr="0" compatLnSpc="1">
            <a:prstTxWarp prst="textNoShape">
              <a:avLst/>
            </a:prstTxWarp>
          </a:bodyPr>
          <a:lstStyle>
            <a:lvl1pPr defTabSz="923925">
              <a:defRPr sz="1200">
                <a:ea typeface="굴림" panose="020B0600000101010101" pitchFamily="34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A7251FA0-9457-DA8A-0285-20876846A97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8770938"/>
            <a:ext cx="3009900" cy="4619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455" tIns="46227" rIns="92455" bIns="46227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>
                <a:ea typeface="굴림" panose="020B0600000101010101" pitchFamily="34" charset="-127"/>
              </a:defRPr>
            </a:lvl1pPr>
          </a:lstStyle>
          <a:p>
            <a:pPr>
              <a:defRPr/>
            </a:pPr>
            <a:fld id="{1DDB2ECD-A03B-E846-818D-796FC3F45C72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ACCD6736-5EB2-AF32-1492-AAC22A1FEAB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4E4B701A-381D-A6DD-50DF-D55E80B7CD8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35413" y="0"/>
            <a:ext cx="3009900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9840FE2F-FC95-5CAC-899F-3D63DB5FF3B3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323975" y="692150"/>
            <a:ext cx="4298950" cy="3462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8F8D72B4-C02F-9E3D-FE21-C8408A66168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386263"/>
            <a:ext cx="5556250" cy="41544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184EF222-A403-0AA7-F692-2EA6B6BA555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9350"/>
            <a:ext cx="3009900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175" name="Rectangle 7">
            <a:extLst>
              <a:ext uri="{FF2B5EF4-FFF2-40B4-BE49-F238E27FC236}">
                <a16:creationId xmlns:a16="http://schemas.microsoft.com/office/drawing/2014/main" id="{ED6279D4-DFE1-3D1D-EB85-D37BA83BB2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5413" y="8769350"/>
            <a:ext cx="3009900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6475A99-6F03-5E44-847A-BD46792294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>
            <a:extLst>
              <a:ext uri="{FF2B5EF4-FFF2-40B4-BE49-F238E27FC236}">
                <a16:creationId xmlns:a16="http://schemas.microsoft.com/office/drawing/2014/main" id="{771DC600-3E56-9743-5EEC-E6216A7052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0B06857-CDFF-1B4C-B6E4-1AB2C8B976F8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2AE7C23B-9752-8284-C5B9-278837E10BA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231EAA78-DA70-4433-D2DB-84D4FE95E1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>
            <a:extLst>
              <a:ext uri="{FF2B5EF4-FFF2-40B4-BE49-F238E27FC236}">
                <a16:creationId xmlns:a16="http://schemas.microsoft.com/office/drawing/2014/main" id="{86F408E1-AC17-D522-FBAA-8AEE0A5F9A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010A724-FC13-C046-8C2F-8174B66235E5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FE3864D7-DD2E-9358-3B7B-DD543A5FC9C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588A4530-1259-BC09-D959-BF8FA379C0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0" y="4340225"/>
            <a:ext cx="24688800" cy="923131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13927138"/>
            <a:ext cx="24688800" cy="640238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B072183-2DC6-0FB6-488D-4A4B304AC1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854B25A-86AF-FE83-8A95-0722CC4EBE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43A07F7-E4A5-4EEF-1058-9EB8EE359E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6F6924-23A6-2145-964C-54E9FE2E601B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47040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CF8309-F16A-D6EF-DF2D-5136E6D749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B25DE6E-88AD-63EE-8A1D-19E5554E90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0E9BEFA-74DC-DAED-679A-C55D68F215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CF716E-A675-654F-AC04-0AC01ADEFFAA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05197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455313" y="2357438"/>
            <a:ext cx="6994525" cy="212137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68563" y="2357438"/>
            <a:ext cx="20834350" cy="212137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8265769-1F21-4135-1C21-E8B13E45DA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9640F56-34A9-286A-D6E4-EE451AEA13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80B054-561C-1EC7-2ABC-44E8CE2499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5F481-420A-0F48-AE81-9E26B6A86C83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15977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FF3611A-32E0-5A2A-6984-7D287238D9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B688DD-6ACC-0CD1-390E-9CF1CCEB3F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04CC8C9-D6A0-C578-9BBB-8B1C25118A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747F2-2639-2842-B45A-6BC0644DEEC5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79796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6313" y="6610350"/>
            <a:ext cx="28392437" cy="1103153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6313" y="17746663"/>
            <a:ext cx="28392437" cy="5800725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6B9BB8-65E8-3316-FDE1-75D4BD4F0C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187B93E-9B8B-FF09-48C3-CCF67072EA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5B806A9-2993-7FC0-59BB-1FDF9405AC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5E614-3244-A545-BABD-3F4CA32B2C37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73983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68563" y="7661275"/>
            <a:ext cx="13914437" cy="15909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35400" y="7661275"/>
            <a:ext cx="13914438" cy="15909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9B8DA37-0434-D6EB-87C3-8B41D279E0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83086E1-80AC-69A1-E223-809CCBE3CA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D19850-5952-AF5E-62FA-0C64D8B27C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8AD4B-725E-9340-AD4D-9329FAFB5FCF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44254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6950" y="1411288"/>
            <a:ext cx="28392438" cy="51260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6950" y="6500813"/>
            <a:ext cx="13927138" cy="31861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6950" y="9686925"/>
            <a:ext cx="13927138" cy="142462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5575" y="6500813"/>
            <a:ext cx="13993813" cy="31861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5575" y="9686925"/>
            <a:ext cx="13993813" cy="142462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AA9D71D-9437-FF86-308A-181B45CA15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AC7AF6-3B0B-F53D-2A6E-4629F7C46B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15EE6F0-DDB3-E3FE-0078-5273EC1916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23DA5C-257F-A542-83E0-B88F58AF1891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09756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902C028-ACE1-8535-CCE9-E619C6840D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46EFC76-826C-D67C-8AD4-F6B6F9BEAC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EDBD24C-AA24-CA89-E38F-73064A1760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10C1D-3BF1-C54D-BFFC-637AFC668A8F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40411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6CB3F41-CC45-B655-54BB-5F2D534CAD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E5B29CA-9260-72CA-D2B3-FA768B03EB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6F56B13-DF9F-8408-7F95-944ADCD6E2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031F89-7A8F-F947-8492-A18798C6E734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19418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6950" y="1768475"/>
            <a:ext cx="10617200" cy="61864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5400" y="3817938"/>
            <a:ext cx="16663988" cy="188452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6950" y="7954963"/>
            <a:ext cx="10617200" cy="147383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3F4BFCE-AC94-C6F2-7A84-7640A34112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B063BC8-4214-BD92-9AEB-0A626831A0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A1292A-FE2C-3090-087F-7D92F70C02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46C411-F525-004E-A09E-80A289955465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54580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6950" y="1768475"/>
            <a:ext cx="10617200" cy="61864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995400" y="3817938"/>
            <a:ext cx="16663988" cy="188452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6950" y="7954963"/>
            <a:ext cx="10617200" cy="147383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117C6D5-D7F6-7B08-BD57-27A166FC7B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E32F028-B63E-973E-69C9-EBF974766A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CB5266A-0EF3-F60B-8DF2-BA8780ECD1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8D0D0-D2BC-2347-9DB0-3B681A76A45F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29278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D6F8C57-D6B2-F136-0A82-C69D809611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468563" y="2357438"/>
            <a:ext cx="27981275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76184" tIns="188092" rIns="376184" bIns="18809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1ACBCAC-4B5E-0D4C-6C5D-BDECEB7AB1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468563" y="7661275"/>
            <a:ext cx="27981275" cy="1590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76184" tIns="188092" rIns="376184" bIns="1880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C91486F-9C7D-933C-4067-A6C8E3AA20C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68563" y="24160163"/>
            <a:ext cx="6858000" cy="17684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376184" tIns="188092" rIns="376184" bIns="188092" numCol="1" anchor="t" anchorCtr="0" compatLnSpc="1">
            <a:prstTxWarp prst="textNoShape">
              <a:avLst/>
            </a:prstTxWarp>
          </a:bodyPr>
          <a:lstStyle>
            <a:lvl1pPr defTabSz="3760788">
              <a:defRPr sz="5600">
                <a:ea typeface="굴림" panose="020B0600000101010101" pitchFamily="34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76BEACF-31DF-850B-DA39-A9AC6329CBE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247438" y="24160163"/>
            <a:ext cx="10423525" cy="17684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376184" tIns="188092" rIns="376184" bIns="188092" numCol="1" anchor="t" anchorCtr="0" compatLnSpc="1">
            <a:prstTxWarp prst="textNoShape">
              <a:avLst/>
            </a:prstTxWarp>
          </a:bodyPr>
          <a:lstStyle>
            <a:lvl1pPr algn="ctr" defTabSz="3760788">
              <a:defRPr sz="5600">
                <a:ea typeface="굴림" panose="020B0600000101010101" pitchFamily="34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50A4477-3EFD-0A4F-A416-D64AB05EF16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591838" y="24160163"/>
            <a:ext cx="6858000" cy="17684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376184" tIns="188092" rIns="376184" bIns="188092" numCol="1" anchor="t" anchorCtr="0" compatLnSpc="1">
            <a:prstTxWarp prst="textNoShape">
              <a:avLst/>
            </a:prstTxWarp>
          </a:bodyPr>
          <a:lstStyle>
            <a:lvl1pPr algn="r" defTabSz="3760788">
              <a:defRPr sz="5600">
                <a:ea typeface="굴림" panose="020B0600000101010101" pitchFamily="34" charset="-127"/>
              </a:defRPr>
            </a:lvl1pPr>
          </a:lstStyle>
          <a:p>
            <a:pPr>
              <a:defRPr/>
            </a:pPr>
            <a:fld id="{58E92AB3-53F6-B146-B23B-5A4746E27DF2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760788" rtl="0" eaLnBrk="0" fontAlgn="base" hangingPunct="0">
        <a:spcBef>
          <a:spcPct val="0"/>
        </a:spcBef>
        <a:spcAft>
          <a:spcPct val="0"/>
        </a:spcAft>
        <a:defRPr sz="181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760788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Times New Roman" panose="02020603050405020304" pitchFamily="18" charset="0"/>
        </a:defRPr>
      </a:lvl2pPr>
      <a:lvl3pPr algn="ctr" defTabSz="3760788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Times New Roman" panose="02020603050405020304" pitchFamily="18" charset="0"/>
        </a:defRPr>
      </a:lvl3pPr>
      <a:lvl4pPr algn="ctr" defTabSz="3760788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Times New Roman" panose="02020603050405020304" pitchFamily="18" charset="0"/>
        </a:defRPr>
      </a:lvl4pPr>
      <a:lvl5pPr algn="ctr" defTabSz="3760788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Times New Roman" panose="02020603050405020304" pitchFamily="18" charset="0"/>
        </a:defRPr>
      </a:lvl5pPr>
      <a:lvl6pPr marL="457200" algn="ctr" defTabSz="3760788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Times New Roman" panose="02020603050405020304" pitchFamily="18" charset="0"/>
        </a:defRPr>
      </a:lvl6pPr>
      <a:lvl7pPr marL="914400" algn="ctr" defTabSz="3760788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defTabSz="3760788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defTabSz="3760788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1411288" indent="-1411288" algn="l" defTabSz="3760788" rtl="0" eaLnBrk="0" fontAlgn="base" hangingPunct="0">
        <a:spcBef>
          <a:spcPct val="20000"/>
        </a:spcBef>
        <a:spcAft>
          <a:spcPct val="0"/>
        </a:spcAft>
        <a:buChar char="•"/>
        <a:defRPr sz="13200" kern="1200">
          <a:solidFill>
            <a:schemeClr val="tx1"/>
          </a:solidFill>
          <a:latin typeface="+mn-lt"/>
          <a:ea typeface="+mn-ea"/>
          <a:cs typeface="+mn-cs"/>
        </a:defRPr>
      </a:lvl1pPr>
      <a:lvl2pPr marL="3055938" indent="-1176338" algn="l" defTabSz="3760788" rtl="0" eaLnBrk="0" fontAlgn="base" hangingPunct="0">
        <a:spcBef>
          <a:spcPct val="20000"/>
        </a:spcBef>
        <a:spcAft>
          <a:spcPct val="0"/>
        </a:spcAft>
        <a:buChar char="–"/>
        <a:defRPr sz="11500" kern="1200">
          <a:solidFill>
            <a:schemeClr val="tx1"/>
          </a:solidFill>
          <a:latin typeface="+mn-lt"/>
          <a:ea typeface="+mn-ea"/>
          <a:cs typeface="+mn-cs"/>
        </a:defRPr>
      </a:lvl2pPr>
      <a:lvl3pPr marL="4703763" indent="-942975" algn="l" defTabSz="3760788" rtl="0" eaLnBrk="0" fontAlgn="base" hangingPunct="0">
        <a:spcBef>
          <a:spcPct val="20000"/>
        </a:spcBef>
        <a:spcAft>
          <a:spcPct val="0"/>
        </a:spcAft>
        <a:buChar char="•"/>
        <a:defRPr sz="98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363" indent="-941388" algn="l" defTabSz="3760788" rtl="0" eaLnBrk="0" fontAlgn="base" hangingPunct="0">
        <a:spcBef>
          <a:spcPct val="20000"/>
        </a:spcBef>
        <a:spcAft>
          <a:spcPct val="0"/>
        </a:spcAft>
        <a:buChar char="–"/>
        <a:defRPr sz="8300" kern="1200">
          <a:solidFill>
            <a:schemeClr val="tx1"/>
          </a:solidFill>
          <a:latin typeface="+mn-lt"/>
          <a:ea typeface="+mn-ea"/>
          <a:cs typeface="+mn-cs"/>
        </a:defRPr>
      </a:lvl4pPr>
      <a:lvl5pPr marL="8464550" indent="-939800" algn="l" defTabSz="3760788" rtl="0" eaLnBrk="0" fontAlgn="base" hangingPunct="0">
        <a:spcBef>
          <a:spcPct val="20000"/>
        </a:spcBef>
        <a:spcAft>
          <a:spcPct val="0"/>
        </a:spcAft>
        <a:buChar char="»"/>
        <a:defRPr sz="8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7">
            <a:extLst>
              <a:ext uri="{FF2B5EF4-FFF2-40B4-BE49-F238E27FC236}">
                <a16:creationId xmlns:a16="http://schemas.microsoft.com/office/drawing/2014/main" id="{8BC3EE2E-BE71-5DEE-C079-EB61A7F9F7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52400"/>
            <a:ext cx="20383500" cy="286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1912" tIns="60955" rIns="121912" bIns="60955">
            <a:spAutoFit/>
          </a:bodyPr>
          <a:lstStyle>
            <a:lvl1pPr defTabSz="12192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2192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2192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2192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2192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ko-KR" sz="10000" b="1">
                <a:latin typeface="Arial" panose="020B0604020202020204" pitchFamily="34" charset="0"/>
                <a:ea typeface="굴림" panose="020B0600000101010101" pitchFamily="34" charset="-127"/>
                <a:cs typeface="Arial" panose="020B0604020202020204" pitchFamily="34" charset="0"/>
              </a:rPr>
              <a:t>Name of Your Research Project: </a:t>
            </a:r>
            <a:br>
              <a:rPr lang="en-US" altLang="ko-KR" sz="10000" b="1">
                <a:latin typeface="Arial" panose="020B0604020202020204" pitchFamily="34" charset="0"/>
                <a:ea typeface="굴림" panose="020B0600000101010101" pitchFamily="34" charset="-127"/>
                <a:cs typeface="Arial" panose="020B0604020202020204" pitchFamily="34" charset="0"/>
              </a:rPr>
            </a:br>
            <a:r>
              <a:rPr lang="en-US" altLang="ko-KR" sz="8000" b="1">
                <a:latin typeface="Arial" panose="020B0604020202020204" pitchFamily="34" charset="0"/>
                <a:ea typeface="굴림" panose="020B0600000101010101" pitchFamily="34" charset="-127"/>
                <a:cs typeface="Arial" panose="020B0604020202020204" pitchFamily="34" charset="0"/>
              </a:rPr>
              <a:t>Subtitle of Your Research Project</a:t>
            </a:r>
          </a:p>
        </p:txBody>
      </p:sp>
      <p:sp>
        <p:nvSpPr>
          <p:cNvPr id="15362" name="Text Box 8">
            <a:extLst>
              <a:ext uri="{FF2B5EF4-FFF2-40B4-BE49-F238E27FC236}">
                <a16:creationId xmlns:a16="http://schemas.microsoft.com/office/drawing/2014/main" id="{BCA20129-2A8F-5A56-D8B0-921457724E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850" y="3200400"/>
            <a:ext cx="2621915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1912" tIns="60955" rIns="121912" bIns="60955">
            <a:spAutoFit/>
          </a:bodyPr>
          <a:lstStyle>
            <a:lvl1pPr defTabSz="12192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2192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2192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2192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2192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ko-KR" sz="5400" b="1">
                <a:latin typeface="Arial" panose="020B0604020202020204" pitchFamily="34" charset="0"/>
                <a:ea typeface="굴림" panose="020B0600000101010101" pitchFamily="34" charset="-127"/>
                <a:cs typeface="Arial" panose="020B0604020202020204" pitchFamily="34" charset="0"/>
              </a:rPr>
              <a:t>John Q. Researcher, Sandra B. Faculty, and Ivan Investigator</a:t>
            </a:r>
          </a:p>
        </p:txBody>
      </p:sp>
      <p:sp>
        <p:nvSpPr>
          <p:cNvPr id="15363" name="Line 11">
            <a:extLst>
              <a:ext uri="{FF2B5EF4-FFF2-40B4-BE49-F238E27FC236}">
                <a16:creationId xmlns:a16="http://schemas.microsoft.com/office/drawing/2014/main" id="{87EC411D-42BB-C875-1C6E-609EF3DDB916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4267200"/>
            <a:ext cx="31089600" cy="0"/>
          </a:xfrm>
          <a:prstGeom prst="line">
            <a:avLst/>
          </a:prstGeom>
          <a:noFill/>
          <a:ln w="152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Line 208">
            <a:extLst>
              <a:ext uri="{FF2B5EF4-FFF2-40B4-BE49-F238E27FC236}">
                <a16:creationId xmlns:a16="http://schemas.microsoft.com/office/drawing/2014/main" id="{7BB073E9-1E1E-EB8F-0460-34BF50C31000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5206325"/>
            <a:ext cx="31089600" cy="0"/>
          </a:xfrm>
          <a:prstGeom prst="line">
            <a:avLst/>
          </a:prstGeom>
          <a:noFill/>
          <a:ln w="152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5365" name="Picture 2">
            <a:extLst>
              <a:ext uri="{FF2B5EF4-FFF2-40B4-BE49-F238E27FC236}">
                <a16:creationId xmlns:a16="http://schemas.microsoft.com/office/drawing/2014/main" id="{27CD4E5A-FB16-4280-2657-C846123C0C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97800" y="152400"/>
            <a:ext cx="11734800" cy="367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>
            <a:extLst>
              <a:ext uri="{FF2B5EF4-FFF2-40B4-BE49-F238E27FC236}">
                <a16:creationId xmlns:a16="http://schemas.microsoft.com/office/drawing/2014/main" id="{F1C611D9-3A01-1B41-8D54-C41834D0F8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97800" y="152400"/>
            <a:ext cx="11734800" cy="367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0" name="Text Box 7">
            <a:extLst>
              <a:ext uri="{FF2B5EF4-FFF2-40B4-BE49-F238E27FC236}">
                <a16:creationId xmlns:a16="http://schemas.microsoft.com/office/drawing/2014/main" id="{DEF68F49-B11F-F804-DA22-335463949C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52400"/>
            <a:ext cx="20383500" cy="286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1912" tIns="60955" rIns="121912" bIns="60955">
            <a:spAutoFit/>
          </a:bodyPr>
          <a:lstStyle>
            <a:lvl1pPr defTabSz="12192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2192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2192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2192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2192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ko-KR" sz="10000" b="1">
                <a:latin typeface="Arial" panose="020B0604020202020204" pitchFamily="34" charset="0"/>
                <a:ea typeface="굴림" panose="020B0600000101010101" pitchFamily="34" charset="-127"/>
                <a:cs typeface="Arial" panose="020B0604020202020204" pitchFamily="34" charset="0"/>
              </a:rPr>
              <a:t>Name of Your Research Project: </a:t>
            </a:r>
            <a:br>
              <a:rPr lang="en-US" altLang="ko-KR" sz="10000" b="1">
                <a:latin typeface="Arial" panose="020B0604020202020204" pitchFamily="34" charset="0"/>
                <a:ea typeface="굴림" panose="020B0600000101010101" pitchFamily="34" charset="-127"/>
                <a:cs typeface="Arial" panose="020B0604020202020204" pitchFamily="34" charset="0"/>
              </a:rPr>
            </a:br>
            <a:r>
              <a:rPr lang="en-US" altLang="ko-KR" sz="8000" b="1">
                <a:latin typeface="Arial" panose="020B0604020202020204" pitchFamily="34" charset="0"/>
                <a:ea typeface="굴림" panose="020B0600000101010101" pitchFamily="34" charset="-127"/>
                <a:cs typeface="Arial" panose="020B0604020202020204" pitchFamily="34" charset="0"/>
              </a:rPr>
              <a:t>Subtitle of Your Research Project</a:t>
            </a:r>
          </a:p>
        </p:txBody>
      </p:sp>
      <p:sp>
        <p:nvSpPr>
          <p:cNvPr id="17411" name="Text Box 8">
            <a:extLst>
              <a:ext uri="{FF2B5EF4-FFF2-40B4-BE49-F238E27FC236}">
                <a16:creationId xmlns:a16="http://schemas.microsoft.com/office/drawing/2014/main" id="{B72ED388-A772-E224-3AFD-3F35DE0895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850" y="3200400"/>
            <a:ext cx="2621915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1912" tIns="60955" rIns="121912" bIns="60955">
            <a:spAutoFit/>
          </a:bodyPr>
          <a:lstStyle>
            <a:lvl1pPr defTabSz="12192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2192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2192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2192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2192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ko-KR" sz="5400" b="1">
                <a:latin typeface="Arial" panose="020B0604020202020204" pitchFamily="34" charset="0"/>
                <a:ea typeface="굴림" panose="020B0600000101010101" pitchFamily="34" charset="-127"/>
                <a:cs typeface="Arial" panose="020B0604020202020204" pitchFamily="34" charset="0"/>
              </a:rPr>
              <a:t>John Q. Researcher, Sandra B. Faculty, and Ivan Investigator</a:t>
            </a:r>
          </a:p>
        </p:txBody>
      </p:sp>
      <p:sp>
        <p:nvSpPr>
          <p:cNvPr id="17412" name="Line 11">
            <a:extLst>
              <a:ext uri="{FF2B5EF4-FFF2-40B4-BE49-F238E27FC236}">
                <a16:creationId xmlns:a16="http://schemas.microsoft.com/office/drawing/2014/main" id="{00C29CA6-B8B6-4D11-AD47-4EC6E9CD0234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4267200"/>
            <a:ext cx="31089600" cy="0"/>
          </a:xfrm>
          <a:prstGeom prst="line">
            <a:avLst/>
          </a:prstGeom>
          <a:noFill/>
          <a:ln w="152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Line 208">
            <a:extLst>
              <a:ext uri="{FF2B5EF4-FFF2-40B4-BE49-F238E27FC236}">
                <a16:creationId xmlns:a16="http://schemas.microsoft.com/office/drawing/2014/main" id="{BEF51B2F-1D16-69C0-11FA-5D7EA55466A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14400" y="25096788"/>
            <a:ext cx="24612600" cy="109537"/>
          </a:xfrm>
          <a:prstGeom prst="line">
            <a:avLst/>
          </a:prstGeom>
          <a:noFill/>
          <a:ln w="152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TextBox 7">
            <a:extLst>
              <a:ext uri="{FF2B5EF4-FFF2-40B4-BE49-F238E27FC236}">
                <a16:creationId xmlns:a16="http://schemas.microsoft.com/office/drawing/2014/main" id="{CABD7C0A-B648-BB87-56B7-C0E56050F7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55600" y="22555200"/>
            <a:ext cx="6553200" cy="3565525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6600"/>
              <a:t>Insert Optional Lab Logo Here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Office\Templates\Blank Presentation.pot</Template>
  <TotalTime>8414</TotalTime>
  <Words>57</Words>
  <Application>Microsoft Macintosh PowerPoint</Application>
  <PresentationFormat>Custom</PresentationFormat>
  <Paragraphs>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Times New Roman</vt:lpstr>
      <vt:lpstr>Arial</vt:lpstr>
      <vt:lpstr>굴림</vt:lpstr>
      <vt:lpstr>Blank Presentation</vt:lpstr>
      <vt:lpstr>PowerPoint Presentation</vt:lpstr>
      <vt:lpstr>PowerPoint Presentation</vt:lpstr>
    </vt:vector>
  </TitlesOfParts>
  <Company>Department of Electrical Engineering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Eric Schurr</dc:creator>
  <cp:lastModifiedBy>Microsoft Office User</cp:lastModifiedBy>
  <cp:revision>123</cp:revision>
  <dcterms:created xsi:type="dcterms:W3CDTF">1999-07-26T20:19:26Z</dcterms:created>
  <dcterms:modified xsi:type="dcterms:W3CDTF">2024-09-04T16:14:36Z</dcterms:modified>
</cp:coreProperties>
</file>