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25"/>
  </p:notesMasterIdLst>
  <p:sldIdLst>
    <p:sldId id="295" r:id="rId2"/>
    <p:sldId id="294" r:id="rId3"/>
    <p:sldId id="278" r:id="rId4"/>
    <p:sldId id="296" r:id="rId5"/>
    <p:sldId id="297" r:id="rId6"/>
    <p:sldId id="289" r:id="rId7"/>
    <p:sldId id="309" r:id="rId8"/>
    <p:sldId id="310" r:id="rId9"/>
    <p:sldId id="282" r:id="rId10"/>
    <p:sldId id="277" r:id="rId11"/>
    <p:sldId id="284" r:id="rId12"/>
    <p:sldId id="288" r:id="rId13"/>
    <p:sldId id="306" r:id="rId14"/>
    <p:sldId id="307" r:id="rId15"/>
    <p:sldId id="293" r:id="rId16"/>
    <p:sldId id="298" r:id="rId17"/>
    <p:sldId id="299" r:id="rId18"/>
    <p:sldId id="311" r:id="rId19"/>
    <p:sldId id="305" r:id="rId20"/>
    <p:sldId id="301" r:id="rId21"/>
    <p:sldId id="302" r:id="rId22"/>
    <p:sldId id="303" r:id="rId23"/>
    <p:sldId id="304" r:id="rId24"/>
  </p:sldIdLst>
  <p:sldSz cx="9144000" cy="5143500" type="screen16x9"/>
  <p:notesSz cx="6858000" cy="9144000"/>
  <p:embeddedFontLst>
    <p:embeddedFont>
      <p:font typeface="Roboto Serif" pitchFamily="2" charset="0"/>
      <p:regular r:id="rId26"/>
      <p:bold r:id="rId27"/>
      <p:italic r:id="rId28"/>
      <p:boldItalic r:id="rId29"/>
    </p:embeddedFont>
    <p:embeddedFont>
      <p:font typeface="Roboto Serif SemiBold" pitchFamily="2" charset="0"/>
      <p:regular r:id="rId30"/>
      <p:bold r:id="rId31"/>
      <p:italic r:id="rId32"/>
      <p:boldItalic r:id="rId33"/>
    </p:embeddedFont>
    <p:embeddedFont>
      <p:font typeface="Source Sans Pro" panose="020B0503030403020204" pitchFamily="34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  <p15:guide id="3" orient="horz" pos="28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833"/>
    <a:srgbClr val="646B6B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41"/>
    <p:restoredTop sz="94674"/>
  </p:normalViewPr>
  <p:slideViewPr>
    <p:cSldViewPr snapToGrid="0">
      <p:cViewPr varScale="1">
        <p:scale>
          <a:sx n="165" d="100"/>
          <a:sy n="165" d="100"/>
        </p:scale>
        <p:origin x="2440" y="192"/>
      </p:cViewPr>
      <p:guideLst>
        <p:guide orient="horz" pos="1620"/>
        <p:guide pos="2880"/>
        <p:guide orient="horz"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Chart</a:t>
            </a:r>
            <a:r>
              <a:rPr lang="en-US" baseline="0" dirty="0">
                <a:solidFill>
                  <a:schemeClr val="tx1"/>
                </a:solidFill>
              </a:rPr>
              <a:t> Example</a:t>
            </a:r>
            <a:endParaRPr lang="en-US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21833"/>
            </a:solidFill>
            <a:ln>
              <a:solidFill>
                <a:srgbClr val="E21833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C-4A79-A4ED-C9EA7FA594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FC-4A79-A4ED-C9EA7FA594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FC-4A79-A4ED-C9EA7FA594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98318432"/>
        <c:axId val="1598318912"/>
      </c:barChart>
      <c:catAx>
        <c:axId val="159831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318912"/>
        <c:crosses val="autoZero"/>
        <c:auto val="1"/>
        <c:lblAlgn val="ctr"/>
        <c:lblOffset val="100"/>
        <c:noMultiLvlLbl val="0"/>
      </c:catAx>
      <c:valAx>
        <c:axId val="1598318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31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78;p11">
            <a:extLst>
              <a:ext uri="{FF2B5EF4-FFF2-40B4-BE49-F238E27FC236}">
                <a16:creationId xmlns:a16="http://schemas.microsoft.com/office/drawing/2014/main" id="{4EA9C6B5-C75A-A49F-4D4B-53CA0E26F047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l="20739" t="15949" r="25500" b="35802"/>
          <a:stretch/>
        </p:blipFill>
        <p:spPr>
          <a:xfrm>
            <a:off x="2896841" y="507424"/>
            <a:ext cx="3350311" cy="20695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2;p2">
            <a:extLst>
              <a:ext uri="{FF2B5EF4-FFF2-40B4-BE49-F238E27FC236}">
                <a16:creationId xmlns:a16="http://schemas.microsoft.com/office/drawing/2014/main" id="{3541E99F-EE6A-9DE3-0C71-6A6F80B3E1F7}"/>
              </a:ext>
            </a:extLst>
          </p:cNvPr>
          <p:cNvSpPr txBox="1">
            <a:spLocks noGrp="1"/>
          </p:cNvSpPr>
          <p:nvPr>
            <p:ph type="ctrTitle" hasCustomPrompt="1"/>
          </p:nvPr>
        </p:nvSpPr>
        <p:spPr>
          <a:xfrm>
            <a:off x="311696" y="2772634"/>
            <a:ext cx="8520600" cy="115857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US" dirty="0"/>
              <a:t>Title Text Here</a:t>
            </a:r>
            <a:endParaRPr dirty="0"/>
          </a:p>
        </p:txBody>
      </p:sp>
      <p:sp>
        <p:nvSpPr>
          <p:cNvPr id="6" name="Google Shape;13;p2">
            <a:extLst>
              <a:ext uri="{FF2B5EF4-FFF2-40B4-BE49-F238E27FC236}">
                <a16:creationId xmlns:a16="http://schemas.microsoft.com/office/drawing/2014/main" id="{27CAA797-49B0-A134-A80F-A20B6062E6F5}"/>
              </a:ext>
            </a:extLst>
          </p:cNvPr>
          <p:cNvSpPr txBox="1">
            <a:spLocks noGrp="1"/>
          </p:cNvSpPr>
          <p:nvPr>
            <p:ph type="subTitle" idx="1" hasCustomPrompt="1"/>
          </p:nvPr>
        </p:nvSpPr>
        <p:spPr>
          <a:xfrm>
            <a:off x="311696" y="3968164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bg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 dirty="0"/>
              <a:t>Subtitle Text</a:t>
            </a:r>
            <a:endParaRPr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D67558C-5799-04DD-01DD-5838181E69F0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2544042"/>
            <a:ext cx="0" cy="413903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251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1973F0-7716-A87E-4D22-7F2A9CA2EE1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4" name="Google Shape;61;p7">
            <a:extLst>
              <a:ext uri="{FF2B5EF4-FFF2-40B4-BE49-F238E27FC236}">
                <a16:creationId xmlns:a16="http://schemas.microsoft.com/office/drawing/2014/main" id="{972D0A32-385A-66ED-3D03-DAC0E443004E}"/>
              </a:ext>
            </a:extLst>
          </p:cNvPr>
          <p:cNvSpPr/>
          <p:nvPr userDrawn="1"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5" name="Google Shape;62;p7">
            <a:extLst>
              <a:ext uri="{FF2B5EF4-FFF2-40B4-BE49-F238E27FC236}">
                <a16:creationId xmlns:a16="http://schemas.microsoft.com/office/drawing/2014/main" id="{CDE64EC5-82B7-B1C1-AF56-03B4E0F4F734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338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" preserve="1" userDrawn="1">
  <p:cSld name="Content Slide 3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7"/>
          <p:cNvCxnSpPr/>
          <p:nvPr/>
        </p:nvCxnSpPr>
        <p:spPr>
          <a:xfrm>
            <a:off x="2282500" y="4912100"/>
            <a:ext cx="6637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7"/>
          <p:cNvCxnSpPr/>
          <p:nvPr/>
        </p:nvCxnSpPr>
        <p:spPr>
          <a:xfrm rot="10800000">
            <a:off x="231475" y="4922625"/>
            <a:ext cx="1588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7"/>
          <p:cNvSpPr/>
          <p:nvPr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Google Shape;88;p13">
            <a:extLst>
              <a:ext uri="{FF2B5EF4-FFF2-40B4-BE49-F238E27FC236}">
                <a16:creationId xmlns:a16="http://schemas.microsoft.com/office/drawing/2014/main" id="{59DA5661-6ED6-6416-8171-A6782031DD0C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 l="41006" t="-16664" b="-13628"/>
          <a:stretch/>
        </p:blipFill>
        <p:spPr>
          <a:xfrm rot="10800000" flipH="1">
            <a:off x="-458050" y="2972800"/>
            <a:ext cx="2162524" cy="2052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12DD70A-A5FC-2123-81AE-F59C2DEC84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19275" y="1081088"/>
            <a:ext cx="6208713" cy="1987550"/>
          </a:xfrm>
        </p:spPr>
        <p:txBody>
          <a:bodyPr/>
          <a:lstStyle>
            <a:lvl1pPr marL="114300" indent="0">
              <a:buNone/>
              <a:defRPr sz="1600">
                <a:solidFill>
                  <a:srgbClr val="646B6B"/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   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8703478A-BE9A-3A44-0DDA-89552EC4B9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19275" y="3068637"/>
            <a:ext cx="6208713" cy="576475"/>
          </a:xfrm>
        </p:spPr>
        <p:txBody>
          <a:bodyPr>
            <a:normAutofit/>
          </a:bodyPr>
          <a:lstStyle>
            <a:lvl1pPr marL="114300" indent="0">
              <a:buNone/>
              <a:defRPr sz="2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</a:lstStyle>
          <a:p>
            <a:pPr lvl="0"/>
            <a:r>
              <a:rPr lang="en-US" dirty="0"/>
              <a:t>Key takeaway text here.</a:t>
            </a:r>
          </a:p>
        </p:txBody>
      </p:sp>
    </p:spTree>
    <p:extLst>
      <p:ext uri="{BB962C8B-B14F-4D97-AF65-F5344CB8AC3E}">
        <p14:creationId xmlns:p14="http://schemas.microsoft.com/office/powerpoint/2010/main" val="2991454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6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  <p15:guide id="9" pos="288">
          <p15:clr>
            <a:srgbClr val="E46962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" userDrawn="1">
  <p:cSld name="Content Slide 4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7"/>
          <p:cNvCxnSpPr/>
          <p:nvPr/>
        </p:nvCxnSpPr>
        <p:spPr>
          <a:xfrm>
            <a:off x="2282500" y="4912100"/>
            <a:ext cx="6637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7"/>
          <p:cNvCxnSpPr/>
          <p:nvPr/>
        </p:nvCxnSpPr>
        <p:spPr>
          <a:xfrm rot="10800000">
            <a:off x="231475" y="4922625"/>
            <a:ext cx="1588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7"/>
          <p:cNvSpPr/>
          <p:nvPr/>
        </p:nvSpPr>
        <p:spPr>
          <a:xfrm rot="10800000">
            <a:off x="0" y="-27708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80DD980-A805-2373-0ABA-A33169F990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02726" y="2050905"/>
            <a:ext cx="5700712" cy="1635125"/>
          </a:xfrm>
        </p:spPr>
        <p:txBody>
          <a:bodyPr/>
          <a:lstStyle>
            <a:lvl1pPr marL="114300" indent="0">
              <a:buNone/>
              <a:defRPr sz="1600">
                <a:solidFill>
                  <a:srgbClr val="646B6B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F53850-DAFC-43F4-E67D-0A79F9EAD1A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03450" y="1156279"/>
            <a:ext cx="5700713" cy="852488"/>
          </a:xfrm>
        </p:spPr>
        <p:txBody>
          <a:bodyPr/>
          <a:lstStyle>
            <a:lvl1pPr marL="114300" indent="0">
              <a:buNone/>
              <a:defRPr sz="2200" b="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  <a:lvl2pPr>
              <a:defRPr sz="2200">
                <a:latin typeface="Roboto Serif SemiBold" panose="020B0604020202020204" charset="0"/>
                <a:cs typeface="Roboto Serif SemiBold" panose="020B0604020202020204" charset="0"/>
              </a:defRPr>
            </a:lvl2pPr>
            <a:lvl3pPr>
              <a:defRPr sz="2200">
                <a:latin typeface="Roboto Serif SemiBold" panose="020B0604020202020204" charset="0"/>
                <a:cs typeface="Roboto Serif SemiBold" panose="020B0604020202020204" charset="0"/>
              </a:defRPr>
            </a:lvl3pPr>
            <a:lvl4pPr>
              <a:defRPr sz="2200">
                <a:latin typeface="Roboto Serif SemiBold" panose="020B0604020202020204" charset="0"/>
                <a:cs typeface="Roboto Serif SemiBold" panose="020B0604020202020204" charset="0"/>
              </a:defRPr>
            </a:lvl4pPr>
          </a:lstStyle>
          <a:p>
            <a:pPr lvl="0"/>
            <a:r>
              <a:rPr lang="en-US" dirty="0"/>
              <a:t>Headline or key paragraph point here, lorem ipsum. 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  <p15:guide id="9" pos="288">
          <p15:clr>
            <a:srgbClr val="E46962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D60516-DB0D-9D94-1910-F51F1BF6ED8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4" name="Google Shape;61;p7">
            <a:extLst>
              <a:ext uri="{FF2B5EF4-FFF2-40B4-BE49-F238E27FC236}">
                <a16:creationId xmlns:a16="http://schemas.microsoft.com/office/drawing/2014/main" id="{378DA47B-07C3-DB35-22E6-C297B74FE9C7}"/>
              </a:ext>
            </a:extLst>
          </p:cNvPr>
          <p:cNvSpPr/>
          <p:nvPr userDrawn="1"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5" name="Google Shape;62;p7">
            <a:extLst>
              <a:ext uri="{FF2B5EF4-FFF2-40B4-BE49-F238E27FC236}">
                <a16:creationId xmlns:a16="http://schemas.microsoft.com/office/drawing/2014/main" id="{162AACD5-AB6C-4FB4-CF03-9D1EAE44B818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23;p18">
            <a:extLst>
              <a:ext uri="{FF2B5EF4-FFF2-40B4-BE49-F238E27FC236}">
                <a16:creationId xmlns:a16="http://schemas.microsoft.com/office/drawing/2014/main" id="{A6364DD3-761E-4A7A-0C1F-3281CFE8971A}"/>
              </a:ext>
            </a:extLst>
          </p:cNvPr>
          <p:cNvSpPr txBox="1"/>
          <p:nvPr userDrawn="1"/>
        </p:nvSpPr>
        <p:spPr>
          <a:xfrm rot="-5400000">
            <a:off x="-804300" y="1369725"/>
            <a:ext cx="4243200" cy="172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900">
                <a:solidFill>
                  <a:schemeClr val="lt2"/>
                </a:solidFill>
                <a:latin typeface="Roboto Serif"/>
                <a:ea typeface="Roboto Serif"/>
                <a:cs typeface="Roboto Serif"/>
                <a:sym typeface="Roboto Serif"/>
              </a:rPr>
              <a:t>INFO</a:t>
            </a:r>
            <a:endParaRPr sz="117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" name="Google Shape;125;p18">
            <a:extLst>
              <a:ext uri="{FF2B5EF4-FFF2-40B4-BE49-F238E27FC236}">
                <a16:creationId xmlns:a16="http://schemas.microsoft.com/office/drawing/2014/main" id="{9A892E53-7C4B-E5C6-48B3-E7E9809826CE}"/>
              </a:ext>
            </a:extLst>
          </p:cNvPr>
          <p:cNvSpPr txBox="1"/>
          <p:nvPr userDrawn="1"/>
        </p:nvSpPr>
        <p:spPr>
          <a:xfrm rot="-5400000">
            <a:off x="-115600" y="2962375"/>
            <a:ext cx="1825500" cy="8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i="1">
                <a:solidFill>
                  <a:srgbClr val="646B6B"/>
                </a:solidFill>
                <a:latin typeface="Roboto Serif"/>
                <a:ea typeface="Roboto Serif"/>
                <a:cs typeface="Roboto Serif"/>
                <a:sym typeface="Roboto Serif"/>
              </a:rPr>
              <a:t>We are</a:t>
            </a:r>
            <a:endParaRPr sz="1900" i="1">
              <a:solidFill>
                <a:srgbClr val="646B6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7A818C-ECAF-FF7F-AFA7-F6409C9F56C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17618" y="311149"/>
            <a:ext cx="6269182" cy="4094595"/>
          </a:xfrm>
        </p:spPr>
        <p:txBody>
          <a:bodyPr>
            <a:normAutofit/>
          </a:bodyPr>
          <a:lstStyle>
            <a:lvl1pPr marL="457200" indent="-342900">
              <a:buFont typeface="Courier New" panose="02070309020205020404" pitchFamily="49" charset="0"/>
              <a:buChar char="o"/>
              <a:defRPr sz="1600">
                <a:solidFill>
                  <a:srgbClr val="646B6B"/>
                </a:solidFill>
              </a:defRPr>
            </a:lvl1pPr>
            <a:lvl2pPr marL="596900" indent="0">
              <a:buFont typeface="Courier New" panose="02070309020205020404" pitchFamily="49" charset="0"/>
              <a:buNone/>
              <a:defRPr/>
            </a:lvl2pPr>
            <a:lvl3pPr marL="1054100" indent="0">
              <a:buFont typeface="Courier New" panose="02070309020205020404" pitchFamily="49" charset="0"/>
              <a:buNone/>
              <a:defRPr/>
            </a:lvl3pPr>
            <a:lvl4pPr marL="1511300" indent="0">
              <a:buFont typeface="Courier New" panose="02070309020205020404" pitchFamily="49" charset="0"/>
              <a:buNone/>
              <a:defRPr/>
            </a:lvl4pPr>
            <a:lvl5pPr marL="1968500" indent="0">
              <a:buFont typeface="Courier New" panose="02070309020205020404" pitchFamily="49" charset="0"/>
              <a:buNone/>
              <a:defRPr/>
            </a:lvl5pPr>
          </a:lstStyle>
          <a:p>
            <a:pPr lvl="0"/>
            <a:r>
              <a:rPr lang="en-US" dirty="0"/>
              <a:t>Key point.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Key point.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Key point.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Key point.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Key point.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97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" preserve="1" userDrawn="1">
  <p:cSld name="Content Slide 6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7"/>
          <p:cNvCxnSpPr/>
          <p:nvPr/>
        </p:nvCxnSpPr>
        <p:spPr>
          <a:xfrm>
            <a:off x="2282500" y="4912100"/>
            <a:ext cx="6637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7"/>
          <p:cNvCxnSpPr/>
          <p:nvPr/>
        </p:nvCxnSpPr>
        <p:spPr>
          <a:xfrm rot="10800000">
            <a:off x="231475" y="4922625"/>
            <a:ext cx="1588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7"/>
          <p:cNvSpPr/>
          <p:nvPr userDrawn="1"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2" name="Google Shape;183;p27">
            <a:extLst>
              <a:ext uri="{FF2B5EF4-FFF2-40B4-BE49-F238E27FC236}">
                <a16:creationId xmlns:a16="http://schemas.microsoft.com/office/drawing/2014/main" id="{DDB20D39-0372-329F-83D7-3701079B367A}"/>
              </a:ext>
            </a:extLst>
          </p:cNvPr>
          <p:cNvCxnSpPr>
            <a:cxnSpLocks/>
          </p:cNvCxnSpPr>
          <p:nvPr userDrawn="1"/>
        </p:nvCxnSpPr>
        <p:spPr>
          <a:xfrm>
            <a:off x="3727409" y="1537855"/>
            <a:ext cx="0" cy="2806972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DFFF0-2EE7-97D9-5F63-ECCA8D369A4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1474" y="422712"/>
            <a:ext cx="3232150" cy="1017587"/>
          </a:xfrm>
        </p:spPr>
        <p:txBody>
          <a:bodyPr/>
          <a:lstStyle>
            <a:lvl1pPr marL="114300" indent="0">
              <a:lnSpc>
                <a:spcPct val="100000"/>
              </a:lnSpc>
              <a:buNone/>
              <a:defRPr sz="2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  <a:lvl2pPr>
              <a:defRPr sz="2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2pPr>
            <a:lvl3pPr>
              <a:defRPr sz="2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3pPr>
            <a:lvl4pPr>
              <a:defRPr sz="2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4pPr>
            <a:lvl5pPr>
              <a:defRPr sz="2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5pPr>
          </a:lstStyle>
          <a:p>
            <a:pPr lvl="0"/>
            <a:r>
              <a:rPr lang="en-US" dirty="0"/>
              <a:t>Key point or topic can go here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C3B4A319-66ED-CEAB-E310-1ACE020734E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7268" y="1808027"/>
            <a:ext cx="3678237" cy="658091"/>
          </a:xfrm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rgbClr val="646B6B"/>
                </a:solidFill>
              </a:defRPr>
            </a:lvl1pPr>
            <a:lvl2pPr>
              <a:defRPr sz="2200">
                <a:solidFill>
                  <a:srgbClr val="646B6B"/>
                </a:solidFill>
              </a:defRPr>
            </a:lvl2pPr>
            <a:lvl3pPr>
              <a:defRPr sz="2200">
                <a:solidFill>
                  <a:srgbClr val="646B6B"/>
                </a:solidFill>
              </a:defRPr>
            </a:lvl3pPr>
            <a:lvl4pPr>
              <a:defRPr sz="2200">
                <a:solidFill>
                  <a:srgbClr val="646B6B"/>
                </a:solidFill>
              </a:defRPr>
            </a:lvl4pPr>
            <a:lvl5pPr>
              <a:defRPr sz="22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4469078-1B77-FA33-F3F1-BE16427F135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1474" y="1447791"/>
            <a:ext cx="3232150" cy="2611438"/>
          </a:xfrm>
        </p:spPr>
        <p:txBody>
          <a:bodyPr>
            <a:normAutofit/>
          </a:bodyPr>
          <a:lstStyle>
            <a:lvl1pPr marL="114300" indent="0">
              <a:buNone/>
              <a:defRPr sz="1200">
                <a:solidFill>
                  <a:schemeClr val="tx2"/>
                </a:solidFill>
                <a:latin typeface="Roboto Serif" panose="020B0604020202020204" charset="0"/>
                <a:cs typeface="Roboto Serif" panose="020B0604020202020204" charset="0"/>
              </a:defRPr>
            </a:lvl1pPr>
            <a:lvl2pPr>
              <a:defRPr sz="1400">
                <a:solidFill>
                  <a:schemeClr val="tx2"/>
                </a:solidFill>
                <a:latin typeface="Roboto Serif" panose="020B0604020202020204" charset="0"/>
                <a:cs typeface="Roboto Serif" panose="020B0604020202020204" charset="0"/>
              </a:defRPr>
            </a:lvl2pPr>
            <a:lvl3pPr>
              <a:defRPr sz="1400">
                <a:solidFill>
                  <a:schemeClr val="tx2"/>
                </a:solidFill>
                <a:latin typeface="Roboto Serif" panose="020B0604020202020204" charset="0"/>
                <a:cs typeface="Roboto Serif" panose="020B0604020202020204" charset="0"/>
              </a:defRPr>
            </a:lvl3pPr>
            <a:lvl4pPr>
              <a:defRPr sz="1400">
                <a:solidFill>
                  <a:schemeClr val="tx2"/>
                </a:solidFill>
                <a:latin typeface="Roboto Serif" panose="020B0604020202020204" charset="0"/>
                <a:cs typeface="Roboto Serif" panose="020B0604020202020204" charset="0"/>
              </a:defRPr>
            </a:lvl4pPr>
            <a:lvl5pPr>
              <a:defRPr sz="1400">
                <a:solidFill>
                  <a:schemeClr val="tx2"/>
                </a:solidFill>
                <a:latin typeface="Roboto Serif" panose="020B0604020202020204" charset="0"/>
                <a:cs typeface="Roboto Serif" panose="020B0604020202020204" charset="0"/>
              </a:defRPr>
            </a:lvl5pPr>
          </a:lstStyle>
          <a:p>
            <a:pPr lvl="0"/>
            <a:r>
              <a:rPr lang="en-US" dirty="0"/>
              <a:t>More text can go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magna.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AA6FF716-FC61-497B-66C3-1673858483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27266" y="2831263"/>
            <a:ext cx="3678237" cy="658091"/>
          </a:xfrm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rgbClr val="646B6B"/>
                </a:solidFill>
              </a:defRPr>
            </a:lvl1pPr>
            <a:lvl2pPr>
              <a:defRPr sz="2200">
                <a:solidFill>
                  <a:srgbClr val="646B6B"/>
                </a:solidFill>
              </a:defRPr>
            </a:lvl2pPr>
            <a:lvl3pPr>
              <a:defRPr sz="2200">
                <a:solidFill>
                  <a:srgbClr val="646B6B"/>
                </a:solidFill>
              </a:defRPr>
            </a:lvl3pPr>
            <a:lvl4pPr>
              <a:defRPr sz="2200">
                <a:solidFill>
                  <a:srgbClr val="646B6B"/>
                </a:solidFill>
              </a:defRPr>
            </a:lvl4pPr>
            <a:lvl5pPr>
              <a:defRPr sz="22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.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F7DC053C-2D6D-6E3D-42DD-FC47B7C04C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27266" y="1445808"/>
            <a:ext cx="3678237" cy="362219"/>
          </a:xfrm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tx2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  <a:lvl2pPr>
              <a:defRPr sz="2200">
                <a:solidFill>
                  <a:srgbClr val="646B6B"/>
                </a:solidFill>
              </a:defRPr>
            </a:lvl2pPr>
            <a:lvl3pPr>
              <a:defRPr sz="2200">
                <a:solidFill>
                  <a:srgbClr val="646B6B"/>
                </a:solidFill>
              </a:defRPr>
            </a:lvl3pPr>
            <a:lvl4pPr>
              <a:defRPr sz="2200">
                <a:solidFill>
                  <a:srgbClr val="646B6B"/>
                </a:solidFill>
              </a:defRPr>
            </a:lvl4pPr>
            <a:lvl5pPr>
              <a:defRPr sz="22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Topic One Headline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F621C40F-E297-FA84-BB84-2089E43344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827266" y="2466118"/>
            <a:ext cx="3678237" cy="362219"/>
          </a:xfrm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tx2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  <a:lvl2pPr>
              <a:defRPr sz="2200">
                <a:solidFill>
                  <a:srgbClr val="646B6B"/>
                </a:solidFill>
              </a:defRPr>
            </a:lvl2pPr>
            <a:lvl3pPr>
              <a:defRPr sz="2200">
                <a:solidFill>
                  <a:srgbClr val="646B6B"/>
                </a:solidFill>
              </a:defRPr>
            </a:lvl3pPr>
            <a:lvl4pPr>
              <a:defRPr sz="2200">
                <a:solidFill>
                  <a:srgbClr val="646B6B"/>
                </a:solidFill>
              </a:defRPr>
            </a:lvl4pPr>
            <a:lvl5pPr>
              <a:defRPr sz="22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Topic Two Headline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AD1E8CA4-2D90-28E8-DCCB-E1E9105B319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827266" y="3866429"/>
            <a:ext cx="3678237" cy="658091"/>
          </a:xfrm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rgbClr val="646B6B"/>
                </a:solidFill>
              </a:defRPr>
            </a:lvl1pPr>
            <a:lvl2pPr>
              <a:defRPr sz="2200">
                <a:solidFill>
                  <a:srgbClr val="646B6B"/>
                </a:solidFill>
              </a:defRPr>
            </a:lvl2pPr>
            <a:lvl3pPr>
              <a:defRPr sz="2200">
                <a:solidFill>
                  <a:srgbClr val="646B6B"/>
                </a:solidFill>
              </a:defRPr>
            </a:lvl3pPr>
            <a:lvl4pPr>
              <a:defRPr sz="2200">
                <a:solidFill>
                  <a:srgbClr val="646B6B"/>
                </a:solidFill>
              </a:defRPr>
            </a:lvl4pPr>
            <a:lvl5pPr>
              <a:defRPr sz="22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.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15646D47-D7E8-E4B7-FE3D-DD9B07F69BB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827266" y="3501284"/>
            <a:ext cx="3678237" cy="362219"/>
          </a:xfrm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tx2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  <a:lvl2pPr>
              <a:defRPr sz="2200">
                <a:solidFill>
                  <a:srgbClr val="646B6B"/>
                </a:solidFill>
              </a:defRPr>
            </a:lvl2pPr>
            <a:lvl3pPr>
              <a:defRPr sz="2200">
                <a:solidFill>
                  <a:srgbClr val="646B6B"/>
                </a:solidFill>
              </a:defRPr>
            </a:lvl3pPr>
            <a:lvl4pPr>
              <a:defRPr sz="2200">
                <a:solidFill>
                  <a:srgbClr val="646B6B"/>
                </a:solidFill>
              </a:defRPr>
            </a:lvl4pPr>
            <a:lvl5pPr>
              <a:defRPr sz="22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Topic Three Headline</a:t>
            </a:r>
          </a:p>
        </p:txBody>
      </p:sp>
    </p:spTree>
    <p:extLst>
      <p:ext uri="{BB962C8B-B14F-4D97-AF65-F5344CB8AC3E}">
        <p14:creationId xmlns:p14="http://schemas.microsoft.com/office/powerpoint/2010/main" val="1363661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6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  <p15:guide id="9" pos="288">
          <p15:clr>
            <a:srgbClr val="E46962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" userDrawn="1">
  <p:cSld name="Facts 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 userDrawn="1"/>
        </p:nvSpPr>
        <p:spPr>
          <a:xfrm rot="10800000">
            <a:off x="0" y="-1164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1" name="Google Shape;21;p3"/>
          <p:cNvCxnSpPr/>
          <p:nvPr/>
        </p:nvCxnSpPr>
        <p:spPr>
          <a:xfrm>
            <a:off x="2282500" y="4912100"/>
            <a:ext cx="6637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22;p3"/>
          <p:cNvCxnSpPr/>
          <p:nvPr/>
        </p:nvCxnSpPr>
        <p:spPr>
          <a:xfrm rot="10800000">
            <a:off x="231475" y="4922625"/>
            <a:ext cx="1588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7" name="Google Shape;27;p3"/>
          <p:cNvPicPr preferRelativeResize="0"/>
          <p:nvPr userDrawn="1"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Google Shape;24;p3">
            <a:extLst>
              <a:ext uri="{FF2B5EF4-FFF2-40B4-BE49-F238E27FC236}">
                <a16:creationId xmlns:a16="http://schemas.microsoft.com/office/drawing/2014/main" id="{91DD01A0-2DE4-B205-0B50-1B432B86ACC7}"/>
              </a:ext>
            </a:extLst>
          </p:cNvPr>
          <p:cNvSpPr/>
          <p:nvPr userDrawn="1"/>
        </p:nvSpPr>
        <p:spPr>
          <a:xfrm>
            <a:off x="2916375" y="616316"/>
            <a:ext cx="3311400" cy="1779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142875" dir="8220000" algn="bl" rotWithShape="0">
              <a:srgbClr val="000000">
                <a:alpha val="8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711721A-AB62-1679-7D59-64AE7870504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6663" y="2979591"/>
            <a:ext cx="6670675" cy="1356882"/>
          </a:xfrm>
        </p:spPr>
        <p:txBody>
          <a:bodyPr>
            <a:noAutofit/>
          </a:bodyPr>
          <a:lstStyle>
            <a:lvl1pPr marL="114300" indent="0">
              <a:buNone/>
              <a:defRPr sz="2000">
                <a:solidFill>
                  <a:srgbClr val="646B6B"/>
                </a:solidFill>
              </a:defRPr>
            </a:lvl1pPr>
            <a:lvl2pPr>
              <a:defRPr sz="2000">
                <a:solidFill>
                  <a:srgbClr val="646B6B"/>
                </a:solidFill>
              </a:defRPr>
            </a:lvl2pPr>
            <a:lvl3pPr>
              <a:defRPr sz="2000">
                <a:solidFill>
                  <a:srgbClr val="646B6B"/>
                </a:solidFill>
              </a:defRPr>
            </a:lvl3pPr>
            <a:lvl4pPr>
              <a:defRPr sz="2000">
                <a:solidFill>
                  <a:srgbClr val="646B6B"/>
                </a:solidFill>
              </a:defRPr>
            </a:lvl4pPr>
            <a:lvl5pPr>
              <a:defRPr sz="20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ACFB2FE-EFC9-FC92-A89F-B816E07A43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16374" y="615950"/>
            <a:ext cx="3311399" cy="1782763"/>
          </a:xfrm>
        </p:spPr>
        <p:txBody>
          <a:bodyPr lIns="0"/>
          <a:lstStyle>
            <a:lvl1pPr marL="114300" indent="0" algn="ctr">
              <a:buNone/>
              <a:defRPr sz="88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</a:lstStyle>
          <a:p>
            <a:pPr lvl="0"/>
            <a:r>
              <a:rPr lang="en-US" dirty="0"/>
              <a:t>76% </a:t>
            </a:r>
          </a:p>
          <a:p>
            <a:pPr lvl="0"/>
            <a:endParaRPr lang="en-US" dirty="0"/>
          </a:p>
        </p:txBody>
      </p:sp>
      <p:cxnSp>
        <p:nvCxnSpPr>
          <p:cNvPr id="9" name="Google Shape;32;p4">
            <a:extLst>
              <a:ext uri="{FF2B5EF4-FFF2-40B4-BE49-F238E27FC236}">
                <a16:creationId xmlns:a16="http://schemas.microsoft.com/office/drawing/2014/main" id="{C82B15AC-134B-41C3-9268-6F87A040918F}"/>
              </a:ext>
            </a:extLst>
          </p:cNvPr>
          <p:cNvCxnSpPr>
            <a:cxnSpLocks/>
          </p:cNvCxnSpPr>
          <p:nvPr userDrawn="1"/>
        </p:nvCxnSpPr>
        <p:spPr>
          <a:xfrm flipV="1">
            <a:off x="4572000" y="2507671"/>
            <a:ext cx="0" cy="464993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 Red" userDrawn="1">
  <p:cSld name="Facts 2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2" name="Google Shape;32;p4"/>
          <p:cNvCxnSpPr/>
          <p:nvPr/>
        </p:nvCxnSpPr>
        <p:spPr>
          <a:xfrm>
            <a:off x="1827775" y="1822050"/>
            <a:ext cx="2649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3" name="Google Shape;33;p4"/>
          <p:cNvSpPr/>
          <p:nvPr/>
        </p:nvSpPr>
        <p:spPr>
          <a:xfrm>
            <a:off x="457200" y="863825"/>
            <a:ext cx="3311400" cy="1779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142875" dir="8220000" algn="bl" rotWithShape="0">
              <a:srgbClr val="000000">
                <a:alpha val="8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35" name="Google Shape;35;p4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B755F3E-EB96-F3DD-25C9-D56C679E19A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1" y="863825"/>
            <a:ext cx="3311399" cy="1748247"/>
          </a:xfrm>
        </p:spPr>
        <p:txBody>
          <a:bodyPr lIns="0"/>
          <a:lstStyle>
            <a:lvl1pPr marL="114300" indent="0" algn="ctr">
              <a:buNone/>
              <a:defRPr sz="8800">
                <a:solidFill>
                  <a:schemeClr val="tx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</a:lstStyle>
          <a:p>
            <a:pPr lvl="0"/>
            <a:r>
              <a:rPr lang="en-US" dirty="0"/>
              <a:t>76% </a:t>
            </a:r>
          </a:p>
          <a:p>
            <a:pPr lvl="0"/>
            <a:endParaRPr lang="en-US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6998EAAE-891C-B88A-B200-2797AD766B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08102" y="764659"/>
            <a:ext cx="4403389" cy="2114782"/>
          </a:xfrm>
        </p:spPr>
        <p:txBody>
          <a:bodyPr anchor="ctr">
            <a:noAutofit/>
          </a:bodyPr>
          <a:lstStyle>
            <a:lvl1pPr marL="11430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rgbClr val="646B6B"/>
                </a:solidFill>
              </a:defRPr>
            </a:lvl2pPr>
            <a:lvl3pPr>
              <a:defRPr sz="2000">
                <a:solidFill>
                  <a:srgbClr val="646B6B"/>
                </a:solidFill>
              </a:defRPr>
            </a:lvl3pPr>
            <a:lvl4pPr>
              <a:defRPr sz="2000">
                <a:solidFill>
                  <a:srgbClr val="646B6B"/>
                </a:solidFill>
              </a:defRPr>
            </a:lvl4pPr>
            <a:lvl5pPr>
              <a:defRPr sz="20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E46962"/>
          </p15:clr>
        </p15:guide>
        <p15:guide id="2" pos="1296">
          <p15:clr>
            <a:srgbClr val="E46962"/>
          </p15:clr>
        </p15:guide>
        <p15:guide id="3" pos="5472">
          <p15:clr>
            <a:srgbClr val="E46962"/>
          </p15:clr>
        </p15:guide>
        <p15:guide id="4" orient="horz" pos="61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 Black" userDrawn="1">
  <p:cSld name="Facts 3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5"/>
          <p:cNvCxnSpPr/>
          <p:nvPr/>
        </p:nvCxnSpPr>
        <p:spPr>
          <a:xfrm rot="10800000">
            <a:off x="231475" y="4922625"/>
            <a:ext cx="1588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Google Shape;39;p5"/>
          <p:cNvSpPr/>
          <p:nvPr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5"/>
          <p:cNvCxnSpPr/>
          <p:nvPr/>
        </p:nvCxnSpPr>
        <p:spPr>
          <a:xfrm>
            <a:off x="1827775" y="1822050"/>
            <a:ext cx="2649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42" name="Google Shape;42;p5"/>
          <p:cNvSpPr/>
          <p:nvPr/>
        </p:nvSpPr>
        <p:spPr>
          <a:xfrm>
            <a:off x="457200" y="863825"/>
            <a:ext cx="3311400" cy="1779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142875" dir="8220000" algn="bl" rotWithShape="0">
              <a:schemeClr val="accent1">
                <a:alpha val="8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4FCF3-667D-FF84-FF56-ED8F9758EF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1" y="863825"/>
            <a:ext cx="3311399" cy="1748247"/>
          </a:xfrm>
        </p:spPr>
        <p:txBody>
          <a:bodyPr lIns="0"/>
          <a:lstStyle>
            <a:lvl1pPr marL="114300" indent="0" algn="ctr">
              <a:buNone/>
              <a:defRPr sz="8800">
                <a:solidFill>
                  <a:schemeClr val="tx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</a:lstStyle>
          <a:p>
            <a:pPr lvl="0"/>
            <a:r>
              <a:rPr lang="en-US" dirty="0"/>
              <a:t>76% </a:t>
            </a:r>
          </a:p>
          <a:p>
            <a:pPr lvl="0"/>
            <a:endParaRPr lang="en-US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EB866264-2C1E-700F-3DEB-C897DC439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07941" y="764659"/>
            <a:ext cx="4403389" cy="2114782"/>
          </a:xfrm>
        </p:spPr>
        <p:txBody>
          <a:bodyPr anchor="ctr">
            <a:noAutofit/>
          </a:bodyPr>
          <a:lstStyle>
            <a:lvl1pPr marL="11430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rgbClr val="646B6B"/>
                </a:solidFill>
              </a:defRPr>
            </a:lvl2pPr>
            <a:lvl3pPr>
              <a:defRPr sz="2000">
                <a:solidFill>
                  <a:srgbClr val="646B6B"/>
                </a:solidFill>
              </a:defRPr>
            </a:lvl3pPr>
            <a:lvl4pPr>
              <a:defRPr sz="2000">
                <a:solidFill>
                  <a:srgbClr val="646B6B"/>
                </a:solidFill>
              </a:defRPr>
            </a:lvl4pPr>
            <a:lvl5pPr>
              <a:defRPr sz="20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E46962"/>
          </p15:clr>
        </p15:guide>
        <p15:guide id="2" pos="1296">
          <p15:clr>
            <a:srgbClr val="E46962"/>
          </p15:clr>
        </p15:guide>
        <p15:guide id="3" pos="5472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 Black" preserve="1" userDrawn="1">
  <p:cSld name="1_Big Number  Yellow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/>
          <p:nvPr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5"/>
          <p:cNvCxnSpPr/>
          <p:nvPr/>
        </p:nvCxnSpPr>
        <p:spPr>
          <a:xfrm rot="10800000">
            <a:off x="231475" y="4922625"/>
            <a:ext cx="1588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" name="Google Shape;41;p5"/>
          <p:cNvCxnSpPr/>
          <p:nvPr/>
        </p:nvCxnSpPr>
        <p:spPr>
          <a:xfrm>
            <a:off x="1827775" y="1822050"/>
            <a:ext cx="2649600" cy="0"/>
          </a:xfrm>
          <a:prstGeom prst="straightConnector1">
            <a:avLst/>
          </a:prstGeom>
          <a:noFill/>
          <a:ln w="19050" cap="flat" cmpd="sng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</p:spPr>
      </p:cxnSp>
      <p:sp useBgFill="1">
        <p:nvSpPr>
          <p:cNvPr id="42" name="Google Shape;42;p5"/>
          <p:cNvSpPr/>
          <p:nvPr/>
        </p:nvSpPr>
        <p:spPr>
          <a:xfrm>
            <a:off x="457200" y="863825"/>
            <a:ext cx="3311400" cy="1779600"/>
          </a:xfrm>
          <a:prstGeom prst="roundRect">
            <a:avLst>
              <a:gd name="adj" fmla="val 16667"/>
            </a:avLst>
          </a:prstGeom>
          <a:ln w="28575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>
            <a:outerShdw dist="142875" dir="8220000" algn="bl" rotWithShape="0">
              <a:schemeClr val="tx2">
                <a:alpha val="8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4FCF3-667D-FF84-FF56-ED8F9758EF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1" y="863825"/>
            <a:ext cx="3311399" cy="1748247"/>
          </a:xfrm>
        </p:spPr>
        <p:txBody>
          <a:bodyPr lIns="0"/>
          <a:lstStyle>
            <a:lvl1pPr marL="114300" indent="0" algn="ctr">
              <a:buNone/>
              <a:defRPr sz="8800">
                <a:solidFill>
                  <a:schemeClr val="tx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</a:lstStyle>
          <a:p>
            <a:pPr lvl="0"/>
            <a:r>
              <a:rPr lang="en-US" dirty="0"/>
              <a:t>76% </a:t>
            </a:r>
          </a:p>
          <a:p>
            <a:pPr lvl="0"/>
            <a:endParaRPr lang="en-US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EB866264-2C1E-700F-3DEB-C897DC4393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07941" y="764659"/>
            <a:ext cx="4403389" cy="2114782"/>
          </a:xfrm>
        </p:spPr>
        <p:txBody>
          <a:bodyPr anchor="ctr">
            <a:noAutofit/>
          </a:bodyPr>
          <a:lstStyle>
            <a:lvl1pPr marL="11430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rgbClr val="646B6B"/>
                </a:solidFill>
              </a:defRPr>
            </a:lvl2pPr>
            <a:lvl3pPr>
              <a:defRPr sz="2000">
                <a:solidFill>
                  <a:srgbClr val="646B6B"/>
                </a:solidFill>
              </a:defRPr>
            </a:lvl3pPr>
            <a:lvl4pPr>
              <a:defRPr sz="2000">
                <a:solidFill>
                  <a:srgbClr val="646B6B"/>
                </a:solidFill>
              </a:defRPr>
            </a:lvl4pPr>
            <a:lvl5pPr>
              <a:defRPr sz="20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43985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E46962"/>
          </p15:clr>
        </p15:guide>
        <p15:guide id="2" pos="1296">
          <p15:clr>
            <a:srgbClr val="E46962"/>
          </p15:clr>
        </p15:guide>
        <p15:guide id="3" pos="5472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 and Chart" userDrawn="1">
  <p:cSld name="Facts 4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5" name="Google Shape;55;p6"/>
          <p:cNvCxnSpPr/>
          <p:nvPr/>
        </p:nvCxnSpPr>
        <p:spPr>
          <a:xfrm>
            <a:off x="5135725" y="3645400"/>
            <a:ext cx="31038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6" name="Google Shape;56;p6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88D2B98-4E94-C78B-AFD9-DE12555C14B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439" y="346846"/>
            <a:ext cx="3311399" cy="1782763"/>
          </a:xfrm>
        </p:spPr>
        <p:txBody>
          <a:bodyPr lIns="0"/>
          <a:lstStyle>
            <a:lvl1pPr marL="114300" indent="0" algn="l">
              <a:buNone/>
              <a:defRPr sz="88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</a:lstStyle>
          <a:p>
            <a:pPr lvl="0"/>
            <a:r>
              <a:rPr lang="en-US" dirty="0"/>
              <a:t>76% </a:t>
            </a:r>
          </a:p>
          <a:p>
            <a:pPr lvl="0"/>
            <a:endParaRPr lang="en-US" dirty="0"/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80655E2-FBA9-AFD3-1968-6FD545080A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1439" y="2341645"/>
            <a:ext cx="3980561" cy="2020799"/>
          </a:xfrm>
        </p:spPr>
        <p:txBody>
          <a:bodyPr>
            <a:noAutofit/>
          </a:bodyPr>
          <a:lstStyle>
            <a:lvl1pPr marL="114300" indent="0">
              <a:buNone/>
              <a:defRPr sz="2000">
                <a:solidFill>
                  <a:srgbClr val="646B6B"/>
                </a:solidFill>
              </a:defRPr>
            </a:lvl1pPr>
            <a:lvl2pPr>
              <a:defRPr sz="2000">
                <a:solidFill>
                  <a:srgbClr val="646B6B"/>
                </a:solidFill>
              </a:defRPr>
            </a:lvl2pPr>
            <a:lvl3pPr>
              <a:defRPr sz="2000">
                <a:solidFill>
                  <a:srgbClr val="646B6B"/>
                </a:solidFill>
              </a:defRPr>
            </a:lvl3pPr>
            <a:lvl4pPr>
              <a:defRPr sz="2000">
                <a:solidFill>
                  <a:srgbClr val="646B6B"/>
                </a:solidFill>
              </a:defRPr>
            </a:lvl4pPr>
            <a:lvl5pPr>
              <a:defRPr sz="20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EAD0864F-F85D-E08E-F8AE-3A7B752EFCCF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135725" y="1052875"/>
            <a:ext cx="3103801" cy="248443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C4EF622-0CD5-9941-FDB4-D8AFA68027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35725" y="3753488"/>
            <a:ext cx="3103800" cy="285113"/>
          </a:xfrm>
        </p:spPr>
        <p:txBody>
          <a:bodyPr lIns="0" tIns="0" rIns="0" bIns="0">
            <a:noAutofit/>
          </a:bodyPr>
          <a:lstStyle>
            <a:lvl1pPr marL="11430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2000">
                <a:solidFill>
                  <a:srgbClr val="646B6B"/>
                </a:solidFill>
              </a:defRPr>
            </a:lvl2pPr>
            <a:lvl3pPr>
              <a:defRPr sz="2000">
                <a:solidFill>
                  <a:srgbClr val="646B6B"/>
                </a:solidFill>
              </a:defRPr>
            </a:lvl3pPr>
            <a:lvl4pPr>
              <a:defRPr sz="2000">
                <a:solidFill>
                  <a:srgbClr val="646B6B"/>
                </a:solidFill>
              </a:defRPr>
            </a:lvl4pPr>
            <a:lvl5pPr>
              <a:defRPr sz="20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2024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46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  <p15:guide id="9" pos="288">
          <p15:clr>
            <a:srgbClr val="E46962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fo Globe Logo" preserve="1" userDrawn="1">
  <p:cSld name="Cover Slide 2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C0AC78-869C-3C04-3153-54429ED0E9DC}"/>
              </a:ext>
            </a:extLst>
          </p:cNvPr>
          <p:cNvSpPr/>
          <p:nvPr userDrawn="1"/>
        </p:nvSpPr>
        <p:spPr>
          <a:xfrm>
            <a:off x="5881254" y="0"/>
            <a:ext cx="3262745" cy="5143500"/>
          </a:xfrm>
          <a:prstGeom prst="rect">
            <a:avLst/>
          </a:prstGeom>
          <a:solidFill>
            <a:srgbClr val="E218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8" name="Google Shape;78;p11"/>
          <p:cNvPicPr preferRelativeResize="0"/>
          <p:nvPr/>
        </p:nvPicPr>
        <p:blipFill rotWithShape="1">
          <a:blip r:embed="rId2">
            <a:alphaModFix/>
          </a:blip>
          <a:srcRect l="20739" t="15949" r="25500" b="35802"/>
          <a:stretch/>
        </p:blipFill>
        <p:spPr>
          <a:xfrm>
            <a:off x="6224438" y="1879022"/>
            <a:ext cx="2576374" cy="159145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97E2F82-C7F5-C9CA-F3E0-BDDDE962D517}"/>
              </a:ext>
            </a:extLst>
          </p:cNvPr>
          <p:cNvSpPr txBox="1"/>
          <p:nvPr userDrawn="1"/>
        </p:nvSpPr>
        <p:spPr>
          <a:xfrm>
            <a:off x="6129045" y="3803073"/>
            <a:ext cx="27671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Roboto Serif" panose="020B0604020202020204" charset="0"/>
                <a:cs typeface="Roboto Serif" panose="020B0604020202020204" charset="0"/>
              </a:rPr>
              <a:t>Connecting people, information and technology for good.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31F697-8EED-660E-B17F-D144E3E6F8B0}"/>
              </a:ext>
            </a:extLst>
          </p:cNvPr>
          <p:cNvCxnSpPr>
            <a:cxnSpLocks/>
          </p:cNvCxnSpPr>
          <p:nvPr userDrawn="1"/>
        </p:nvCxnSpPr>
        <p:spPr>
          <a:xfrm flipV="1">
            <a:off x="7512625" y="3394364"/>
            <a:ext cx="0" cy="45720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A5415AD-38D6-AAD3-0515-BB5BDA80E2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363" y="1538288"/>
            <a:ext cx="5056187" cy="1855787"/>
          </a:xfrm>
        </p:spPr>
        <p:txBody>
          <a:bodyPr anchor="b">
            <a:noAutofit/>
          </a:bodyPr>
          <a:lstStyle>
            <a:lvl1pPr marL="114300" indent="0">
              <a:lnSpc>
                <a:spcPct val="100000"/>
              </a:lnSpc>
              <a:buNone/>
              <a:defRPr sz="5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  <a:lvl2pPr>
              <a:defRPr sz="5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2pPr>
            <a:lvl3pPr>
              <a:defRPr sz="5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3pPr>
            <a:lvl4pPr>
              <a:defRPr sz="5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4pPr>
            <a:lvl5pPr>
              <a:defRPr sz="52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5pPr>
          </a:lstStyle>
          <a:p>
            <a:pPr lvl="0"/>
            <a:r>
              <a:rPr lang="en-US" dirty="0"/>
              <a:t>Title Text Here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0DC2913-1C2A-6B72-C0D5-4F4B3B26B2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363" y="3394075"/>
            <a:ext cx="5056187" cy="1081088"/>
          </a:xfrm>
        </p:spPr>
        <p:txBody>
          <a:bodyPr>
            <a:normAutofit/>
          </a:bodyPr>
          <a:lstStyle>
            <a:lvl1pPr marL="114300" indent="0">
              <a:buNone/>
              <a:defRPr sz="2800">
                <a:solidFill>
                  <a:srgbClr val="646B6B"/>
                </a:solidFill>
              </a:defRPr>
            </a:lvl1pPr>
          </a:lstStyle>
          <a:p>
            <a:pPr lvl="0"/>
            <a:r>
              <a:rPr lang="en-US" dirty="0"/>
              <a:t>Subtitle Text, Date</a:t>
            </a:r>
          </a:p>
        </p:txBody>
      </p:sp>
    </p:spTree>
    <p:extLst>
      <p:ext uri="{BB962C8B-B14F-4D97-AF65-F5344CB8AC3E}">
        <p14:creationId xmlns:p14="http://schemas.microsoft.com/office/powerpoint/2010/main" val="2877057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E46962"/>
          </p15:clr>
        </p15:guide>
        <p15:guide id="2" pos="2880">
          <p15:clr>
            <a:srgbClr val="E46962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78;p11">
            <a:extLst>
              <a:ext uri="{FF2B5EF4-FFF2-40B4-BE49-F238E27FC236}">
                <a16:creationId xmlns:a16="http://schemas.microsoft.com/office/drawing/2014/main" id="{5E16EFE6-D1E3-6D13-58D5-852B3EFC109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l="20739" t="15949" r="25500" b="35802"/>
          <a:stretch/>
        </p:blipFill>
        <p:spPr>
          <a:xfrm>
            <a:off x="2760605" y="607704"/>
            <a:ext cx="3622790" cy="223783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196899-A35F-7A0C-658C-594359567E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45456" y="3304743"/>
            <a:ext cx="5653087" cy="1454150"/>
          </a:xfrm>
        </p:spPr>
        <p:txBody>
          <a:bodyPr lIns="0">
            <a:noAutofit/>
          </a:bodyPr>
          <a:lstStyle>
            <a:lvl1pPr marL="114300" indent="0" algn="ctr">
              <a:buNone/>
              <a:defRPr sz="44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  <a:lvl2pPr marL="596900" indent="0" algn="ctr">
              <a:buNone/>
              <a:defRPr sz="44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2pPr>
            <a:lvl3pPr marL="1054100" indent="0" algn="ctr">
              <a:buNone/>
              <a:defRPr sz="44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3pPr>
            <a:lvl4pPr marL="1511300" indent="0" algn="ctr">
              <a:buNone/>
              <a:defRPr sz="44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4pPr>
            <a:lvl5pPr marL="1968500" indent="0" algn="ctr">
              <a:buNone/>
              <a:defRPr sz="44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5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27510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78;p11">
            <a:extLst>
              <a:ext uri="{FF2B5EF4-FFF2-40B4-BE49-F238E27FC236}">
                <a16:creationId xmlns:a16="http://schemas.microsoft.com/office/drawing/2014/main" id="{5E16EFE6-D1E3-6D13-58D5-852B3EFC109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l="20739" t="15949" r="25500" b="35802"/>
          <a:stretch/>
        </p:blipFill>
        <p:spPr>
          <a:xfrm>
            <a:off x="2760605" y="1452832"/>
            <a:ext cx="3622790" cy="2237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6307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End Slide 3">
    <p:bg>
      <p:bgPr>
        <a:solidFill>
          <a:srgbClr val="E21833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95375" y="2149049"/>
            <a:ext cx="6953252" cy="84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78;p11">
            <a:extLst>
              <a:ext uri="{FF2B5EF4-FFF2-40B4-BE49-F238E27FC236}">
                <a16:creationId xmlns:a16="http://schemas.microsoft.com/office/drawing/2014/main" id="{A7739396-142C-CAA8-E706-2CECE840654F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l="20739" t="15949" r="25500" b="35802"/>
          <a:stretch/>
        </p:blipFill>
        <p:spPr>
          <a:xfrm>
            <a:off x="2923475" y="237269"/>
            <a:ext cx="3297042" cy="203661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4;p3">
            <a:extLst>
              <a:ext uri="{FF2B5EF4-FFF2-40B4-BE49-F238E27FC236}">
                <a16:creationId xmlns:a16="http://schemas.microsoft.com/office/drawing/2014/main" id="{7AAC48D3-1EE0-7BCD-C47F-3208A66EB94E}"/>
              </a:ext>
            </a:extLst>
          </p:cNvPr>
          <p:cNvSpPr/>
          <p:nvPr userDrawn="1"/>
        </p:nvSpPr>
        <p:spPr>
          <a:xfrm>
            <a:off x="2455803" y="2486900"/>
            <a:ext cx="4232393" cy="227455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142875" dir="8220000" algn="bl" rotWithShape="0">
              <a:srgbClr val="000000">
                <a:alpha val="8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C80200F0-4FD9-474D-208A-6A08124AE3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55803" y="2571749"/>
            <a:ext cx="4232393" cy="2138795"/>
          </a:xfrm>
        </p:spPr>
        <p:txBody>
          <a:bodyPr lIns="0" anchor="ctr">
            <a:noAutofit/>
          </a:bodyPr>
          <a:lstStyle>
            <a:lvl1pPr marL="114300" indent="0" algn="ctr">
              <a:buNone/>
              <a:defRPr sz="2800">
                <a:solidFill>
                  <a:srgbClr val="646B6B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  <a:lvl2pPr marL="596900" indent="0" algn="ctr">
              <a:buNone/>
              <a:defRPr sz="44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2pPr>
            <a:lvl3pPr marL="1054100" indent="0" algn="ctr">
              <a:buNone/>
              <a:defRPr sz="44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3pPr>
            <a:lvl4pPr marL="1511300" indent="0" algn="ctr">
              <a:buNone/>
              <a:defRPr sz="44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4pPr>
            <a:lvl5pPr marL="1968500" indent="0" algn="ctr">
              <a:buNone/>
              <a:defRPr sz="4400">
                <a:solidFill>
                  <a:schemeClr val="bg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5pPr>
          </a:lstStyle>
          <a:p>
            <a:pPr lvl="0"/>
            <a:r>
              <a:rPr lang="en-US" dirty="0"/>
              <a:t>Thank You</a:t>
            </a:r>
          </a:p>
          <a:p>
            <a:pPr lvl="0"/>
            <a:r>
              <a:rPr lang="en-US" dirty="0"/>
              <a:t>info.umd.edu</a:t>
            </a:r>
          </a:p>
          <a:p>
            <a:pPr lvl="0"/>
            <a:r>
              <a:rPr lang="en-US" dirty="0"/>
              <a:t>@INFOCollegeUMD</a:t>
            </a:r>
          </a:p>
        </p:txBody>
      </p:sp>
    </p:spTree>
    <p:extLst>
      <p:ext uri="{BB962C8B-B14F-4D97-AF65-F5344CB8AC3E}">
        <p14:creationId xmlns:p14="http://schemas.microsoft.com/office/powerpoint/2010/main" val="235853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Slide" userDrawn="1">
  <p:cSld name="Cover Slide 3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;p3">
            <a:extLst>
              <a:ext uri="{FF2B5EF4-FFF2-40B4-BE49-F238E27FC236}">
                <a16:creationId xmlns:a16="http://schemas.microsoft.com/office/drawing/2014/main" id="{39EF3545-A4FC-3399-B848-7A3767621B38}"/>
              </a:ext>
            </a:extLst>
          </p:cNvPr>
          <p:cNvSpPr/>
          <p:nvPr userDrawn="1"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2282500" y="4912100"/>
            <a:ext cx="6637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 hasCustomPrompt="1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Roboto Serif SemiBold" panose="020B0604020202020204" charset="0"/>
                <a:cs typeface="Roboto Serif SemiBold" panose="020B060402020202020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US" dirty="0"/>
              <a:t>Title Text Here</a:t>
            </a:r>
            <a:endParaRPr dirty="0"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 hasCustomPrompt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646B6B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 dirty="0"/>
              <a:t>Subtitle Text</a:t>
            </a:r>
            <a:endParaRPr dirty="0"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sldNum" idx="3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E46962"/>
          </p15:clr>
        </p15:guide>
        <p15:guide id="2" pos="2880">
          <p15:clr>
            <a:srgbClr val="E46962"/>
          </p15:clr>
        </p15:guide>
        <p15:guide id="3" pos="288">
          <p15:clr>
            <a:srgbClr val="E46962"/>
          </p15:clr>
        </p15:guide>
        <p15:guide id="4" pos="146">
          <p15:clr>
            <a:srgbClr val="E46962"/>
          </p15:clr>
        </p15:guide>
        <p15:guide id="5" orient="horz" pos="576">
          <p15:clr>
            <a:srgbClr val="E46962"/>
          </p15:clr>
        </p15:guide>
        <p15:guide id="6" orient="horz" pos="864">
          <p15:clr>
            <a:srgbClr val="E46962"/>
          </p15:clr>
        </p15:guide>
        <p15:guide id="7" orient="horz" pos="1152">
          <p15:clr>
            <a:srgbClr val="E46962"/>
          </p15:clr>
        </p15:guide>
        <p15:guide id="8" orient="horz" pos="296">
          <p15:clr>
            <a:srgbClr val="E46962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" preserve="1">
  <p:cSld name="Tagline Slide 1">
    <p:bg>
      <p:bgRef idx="1001">
        <a:schemeClr val="bg2"/>
      </p:bgRef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94;p14">
            <a:extLst>
              <a:ext uri="{FF2B5EF4-FFF2-40B4-BE49-F238E27FC236}">
                <a16:creationId xmlns:a16="http://schemas.microsoft.com/office/drawing/2014/main" id="{3F579ED9-5C63-4C56-B5DE-6BD92EACBCC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l="2579" r="2588"/>
          <a:stretch/>
        </p:blipFill>
        <p:spPr>
          <a:xfrm>
            <a:off x="11400" y="0"/>
            <a:ext cx="9121198" cy="527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5514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46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  <p15:guide id="9" pos="288">
          <p15:clr>
            <a:srgbClr val="E46962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" preserve="1" userDrawn="1">
  <p:cSld name="Tagline Slide 2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7"/>
          <p:cNvCxnSpPr/>
          <p:nvPr/>
        </p:nvCxnSpPr>
        <p:spPr>
          <a:xfrm>
            <a:off x="2282500" y="4912100"/>
            <a:ext cx="6637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7"/>
          <p:cNvCxnSpPr/>
          <p:nvPr/>
        </p:nvCxnSpPr>
        <p:spPr>
          <a:xfrm rot="10800000">
            <a:off x="231475" y="4922625"/>
            <a:ext cx="1588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7"/>
          <p:cNvSpPr/>
          <p:nvPr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100;p15">
            <a:extLst>
              <a:ext uri="{FF2B5EF4-FFF2-40B4-BE49-F238E27FC236}">
                <a16:creationId xmlns:a16="http://schemas.microsoft.com/office/drawing/2014/main" id="{679611CE-7898-30EE-AAC8-A44A954A908E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6148" y="914400"/>
            <a:ext cx="8324429" cy="142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01;p15">
            <a:extLst>
              <a:ext uri="{FF2B5EF4-FFF2-40B4-BE49-F238E27FC236}">
                <a16:creationId xmlns:a16="http://schemas.microsoft.com/office/drawing/2014/main" id="{33880B73-346D-19C5-1447-5AD63B310F0F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 l="53382" t="-8199" b="-13633"/>
          <a:stretch/>
        </p:blipFill>
        <p:spPr>
          <a:xfrm rot="10800000" flipH="1">
            <a:off x="-9525" y="3155437"/>
            <a:ext cx="1708826" cy="1919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EA494B-638C-4BD3-B111-7DB9DDA878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0399" y="2540199"/>
            <a:ext cx="5495925" cy="1422400"/>
          </a:xfrm>
        </p:spPr>
        <p:txBody>
          <a:bodyPr anchor="ctr"/>
          <a:lstStyle>
            <a:lvl1pPr marL="114300" indent="0">
              <a:buNone/>
              <a:defRPr sz="1600">
                <a:solidFill>
                  <a:srgbClr val="646B6B"/>
                </a:solidFill>
              </a:defRPr>
            </a:lvl1pPr>
          </a:lstStyle>
          <a:p>
            <a:pPr marL="11430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Sans Pro"/>
              <a:buNone/>
              <a:tabLst/>
              <a:defRPr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3441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6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  <p15:guide id="9" pos="288">
          <p15:clr>
            <a:srgbClr val="E46962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" preserve="1" userDrawn="1">
  <p:cSld name="Section Title Slide 1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Google Shape;59;p7"/>
          <p:cNvCxnSpPr/>
          <p:nvPr/>
        </p:nvCxnSpPr>
        <p:spPr>
          <a:xfrm>
            <a:off x="2282500" y="4912100"/>
            <a:ext cx="6637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7"/>
          <p:cNvCxnSpPr/>
          <p:nvPr/>
        </p:nvCxnSpPr>
        <p:spPr>
          <a:xfrm rot="10800000">
            <a:off x="231475" y="4922625"/>
            <a:ext cx="1588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7"/>
          <p:cNvSpPr/>
          <p:nvPr userDrawn="1"/>
        </p:nvSpPr>
        <p:spPr>
          <a:xfrm rot="10800000">
            <a:off x="0" y="-27708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EF2B663-9F56-378C-507D-1F50DB6281F4}"/>
              </a:ext>
            </a:extLst>
          </p:cNvPr>
          <p:cNvSpPr/>
          <p:nvPr userDrawn="1"/>
        </p:nvSpPr>
        <p:spPr>
          <a:xfrm>
            <a:off x="0" y="-27708"/>
            <a:ext cx="4572000" cy="4636191"/>
          </a:xfrm>
          <a:prstGeom prst="rect">
            <a:avLst/>
          </a:prstGeom>
          <a:solidFill>
            <a:srgbClr val="E218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33;p4">
            <a:extLst>
              <a:ext uri="{FF2B5EF4-FFF2-40B4-BE49-F238E27FC236}">
                <a16:creationId xmlns:a16="http://schemas.microsoft.com/office/drawing/2014/main" id="{82E0DADA-0FED-B8A9-B5BC-35FFD0FF2D6C}"/>
              </a:ext>
            </a:extLst>
          </p:cNvPr>
          <p:cNvSpPr/>
          <p:nvPr userDrawn="1"/>
        </p:nvSpPr>
        <p:spPr>
          <a:xfrm>
            <a:off x="891398" y="1558045"/>
            <a:ext cx="2711481" cy="145719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142875" dir="8220000" algn="bl" rotWithShape="0">
              <a:srgbClr val="000000">
                <a:alpha val="8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DC2012-5E0C-5113-9A9C-679E254026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76313" y="1641475"/>
            <a:ext cx="2535237" cy="1303338"/>
          </a:xfrm>
        </p:spPr>
        <p:txBody>
          <a:bodyPr>
            <a:noAutofit/>
          </a:bodyPr>
          <a:lstStyle>
            <a:lvl1pPr marL="114300" indent="0" algn="ctr">
              <a:buNone/>
              <a:defRPr sz="3200">
                <a:solidFill>
                  <a:schemeClr val="tx1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9F5B2DC-10A0-07F8-0765-6E704EE77A81}"/>
              </a:ext>
            </a:extLst>
          </p:cNvPr>
          <p:cNvCxnSpPr/>
          <p:nvPr userDrawn="1"/>
        </p:nvCxnSpPr>
        <p:spPr>
          <a:xfrm>
            <a:off x="3671455" y="2320636"/>
            <a:ext cx="775854" cy="0"/>
          </a:xfrm>
          <a:prstGeom prst="straightConnector1">
            <a:avLst/>
          </a:prstGeom>
          <a:ln w="38100">
            <a:solidFill>
              <a:schemeClr val="bg1"/>
            </a:solidFill>
            <a:prstDash val="sysDot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482D6AF-276E-F0D5-2155-0E6BD85832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62513" y="1308297"/>
            <a:ext cx="3678237" cy="1600200"/>
          </a:xfrm>
        </p:spPr>
        <p:txBody>
          <a:bodyPr>
            <a:noAutofit/>
          </a:bodyPr>
          <a:lstStyle>
            <a:lvl1pPr marL="114300" indent="0">
              <a:buNone/>
              <a:defRPr sz="1600">
                <a:solidFill>
                  <a:srgbClr val="646B6B"/>
                </a:solidFill>
              </a:defRPr>
            </a:lvl1pPr>
            <a:lvl2pPr>
              <a:defRPr sz="2200">
                <a:solidFill>
                  <a:srgbClr val="646B6B"/>
                </a:solidFill>
              </a:defRPr>
            </a:lvl2pPr>
            <a:lvl3pPr>
              <a:defRPr sz="2200">
                <a:solidFill>
                  <a:srgbClr val="646B6B"/>
                </a:solidFill>
              </a:defRPr>
            </a:lvl3pPr>
            <a:lvl4pPr>
              <a:defRPr sz="2200">
                <a:solidFill>
                  <a:srgbClr val="646B6B"/>
                </a:solidFill>
              </a:defRPr>
            </a:lvl4pPr>
            <a:lvl5pPr>
              <a:defRPr sz="22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exercitation.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26984EE-253E-A038-9900-C4A84AFC28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2513" y="2914980"/>
            <a:ext cx="3678237" cy="692150"/>
          </a:xfrm>
        </p:spPr>
        <p:txBody>
          <a:bodyPr>
            <a:normAutofit/>
          </a:bodyPr>
          <a:lstStyle>
            <a:lvl1pPr marL="114300" indent="0">
              <a:buNone/>
              <a:defRPr sz="1400">
                <a:solidFill>
                  <a:srgbClr val="E21833"/>
                </a:solidFill>
                <a:latin typeface="Roboto Serif SemiBold" panose="020B0604020202020204" charset="0"/>
                <a:cs typeface="Roboto Serif SemiBold" panose="020B0604020202020204" charset="0"/>
              </a:defRPr>
            </a:lvl1pPr>
          </a:lstStyle>
          <a:p>
            <a:pPr lvl="0"/>
            <a:r>
              <a:rPr lang="en-US" dirty="0"/>
              <a:t>TITLE OR HEADLINE TEXT</a:t>
            </a:r>
          </a:p>
        </p:txBody>
      </p:sp>
    </p:spTree>
    <p:extLst>
      <p:ext uri="{BB962C8B-B14F-4D97-AF65-F5344CB8AC3E}">
        <p14:creationId xmlns:p14="http://schemas.microsoft.com/office/powerpoint/2010/main" val="2385478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6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  <p15:guide id="9" pos="288">
          <p15:clr>
            <a:srgbClr val="E46962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1" preserve="1" userDrawn="1">
  <p:cSld name="Section Title Slide 2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/>
          <p:nvPr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73" name="Google Shape;73;p9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1FB15D7-F182-E781-9574-76AE4E02040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48779" y="-449"/>
            <a:ext cx="6975475" cy="4629150"/>
          </a:xfrm>
        </p:spPr>
        <p:txBody>
          <a:bodyPr/>
          <a:lstStyle>
            <a:lvl1pPr marL="114300" indent="0">
              <a:buNone/>
              <a:defRPr>
                <a:solidFill>
                  <a:srgbClr val="646B6B"/>
                </a:solidFill>
              </a:defRPr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5B32E-6DF2-67D2-B9F1-629ACB2CCA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9249" y="1072730"/>
            <a:ext cx="1631169" cy="1779588"/>
          </a:xfrm>
        </p:spPr>
        <p:txBody>
          <a:bodyPr lIns="0" tIns="0" rIns="0" bIns="0">
            <a:normAutofit/>
          </a:bodyPr>
          <a:lstStyle>
            <a:lvl1pPr marL="114300" indent="0">
              <a:buNone/>
              <a:defRPr sz="1200">
                <a:solidFill>
                  <a:srgbClr val="646B6B"/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3CE15CC4-D1D4-77F2-6770-E9C0377963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9248" y="630381"/>
            <a:ext cx="1631169" cy="387927"/>
          </a:xfrm>
        </p:spPr>
        <p:txBody>
          <a:bodyPr lIns="0" tIns="0" rIns="0" bIns="0">
            <a:normAutofit/>
          </a:bodyPr>
          <a:lstStyle>
            <a:lvl1pPr marL="114300" indent="0">
              <a:buNone/>
              <a:defRPr sz="2200" b="1">
                <a:solidFill>
                  <a:srgbClr val="E21833"/>
                </a:solidFill>
                <a:latin typeface="Roboto Serif" panose="020B0604020202020204" charset="0"/>
                <a:cs typeface="Roboto Serif" panose="020B060402020202020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70E94BE-C0AF-429B-4291-0DD40FE2321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9247" y="235293"/>
            <a:ext cx="1631169" cy="387927"/>
          </a:xfrm>
        </p:spPr>
        <p:txBody>
          <a:bodyPr lIns="0" tIns="0" rIns="0" bIns="0" anchor="b">
            <a:normAutofit/>
          </a:bodyPr>
          <a:lstStyle>
            <a:lvl1pPr marL="114300" indent="0">
              <a:buNone/>
              <a:defRPr sz="1200" b="0">
                <a:solidFill>
                  <a:srgbClr val="E21833"/>
                </a:solidFill>
                <a:latin typeface="Roboto Serif" panose="020B0604020202020204" charset="0"/>
                <a:cs typeface="Roboto Serif" panose="020B060402020202020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160573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6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  <p15:guide id="9" pos="288">
          <p15:clr>
            <a:srgbClr val="E46962"/>
          </p15:clr>
        </p15:guide>
        <p15:guide id="10" orient="horz" pos="288">
          <p15:clr>
            <a:srgbClr val="E46962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1" preserve="1" userDrawn="1">
  <p:cSld name="Section Title Slide 3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/>
          <p:nvPr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73" name="Google Shape;73;p9"/>
          <p:cNvPicPr preferRelativeResize="0"/>
          <p:nvPr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Google Shape;30;p4">
            <a:extLst>
              <a:ext uri="{FF2B5EF4-FFF2-40B4-BE49-F238E27FC236}">
                <a16:creationId xmlns:a16="http://schemas.microsoft.com/office/drawing/2014/main" id="{7AC43A34-741A-6873-7B0D-E9B3140034BF}"/>
              </a:ext>
            </a:extLst>
          </p:cNvPr>
          <p:cNvSpPr/>
          <p:nvPr userDrawn="1"/>
        </p:nvSpPr>
        <p:spPr>
          <a:xfrm rot="10800000">
            <a:off x="2237508" y="0"/>
            <a:ext cx="6906491" cy="46287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A7D1D0-A9A6-6222-73F0-82E896E906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48972" y="937392"/>
            <a:ext cx="5854700" cy="2816225"/>
          </a:xfrm>
        </p:spPr>
        <p:txBody>
          <a:bodyPr>
            <a:normAutofit/>
          </a:bodyPr>
          <a:lstStyle>
            <a:lvl1pPr marL="114300" indent="0">
              <a:buNone/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2B02C-9D0C-5A87-6F25-2DDD02727F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9249" y="1072730"/>
            <a:ext cx="1631169" cy="1779588"/>
          </a:xfrm>
        </p:spPr>
        <p:txBody>
          <a:bodyPr lIns="0" tIns="0" rIns="0" bIns="0">
            <a:normAutofit/>
          </a:bodyPr>
          <a:lstStyle>
            <a:lvl1pPr marL="114300" indent="0">
              <a:buNone/>
              <a:defRPr sz="1200">
                <a:solidFill>
                  <a:srgbClr val="646B6B"/>
                </a:solidFill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C24A45D-FF62-6EFC-3A1B-F8349DDE4A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9248" y="630381"/>
            <a:ext cx="1631169" cy="387927"/>
          </a:xfrm>
        </p:spPr>
        <p:txBody>
          <a:bodyPr lIns="0" tIns="0" rIns="0" bIns="0">
            <a:normAutofit/>
          </a:bodyPr>
          <a:lstStyle>
            <a:lvl1pPr marL="114300" indent="0">
              <a:buNone/>
              <a:defRPr sz="2200" b="1">
                <a:solidFill>
                  <a:srgbClr val="E21833"/>
                </a:solidFill>
                <a:latin typeface="Roboto Serif" panose="020B0604020202020204" charset="0"/>
                <a:cs typeface="Roboto Serif" panose="020B060402020202020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0AE8FF0-24C0-9CF6-43A1-59B3F67341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9247" y="235293"/>
            <a:ext cx="1631169" cy="387927"/>
          </a:xfrm>
        </p:spPr>
        <p:txBody>
          <a:bodyPr lIns="0" tIns="0" rIns="0" bIns="0" anchor="b">
            <a:normAutofit/>
          </a:bodyPr>
          <a:lstStyle>
            <a:lvl1pPr marL="114300" indent="0">
              <a:buNone/>
              <a:defRPr sz="1200" b="0">
                <a:solidFill>
                  <a:srgbClr val="E21833"/>
                </a:solidFill>
                <a:latin typeface="Roboto Serif" panose="020B0604020202020204" charset="0"/>
                <a:cs typeface="Roboto Serif" panose="020B0604020202020204" charset="0"/>
              </a:defRPr>
            </a:lvl1pPr>
          </a:lstStyle>
          <a:p>
            <a:pPr lvl="0"/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4220372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6">
          <p15:clr>
            <a:srgbClr val="E46962"/>
          </p15:clr>
        </p15:guide>
        <p15:guide id="2" pos="1296">
          <p15:clr>
            <a:srgbClr val="E46962"/>
          </p15:clr>
        </p15:guide>
        <p15:guide id="3" pos="5614">
          <p15:clr>
            <a:srgbClr val="E46962"/>
          </p15:clr>
        </p15:guide>
        <p15:guide id="4" orient="horz" pos="576">
          <p15:clr>
            <a:srgbClr val="E46962"/>
          </p15:clr>
        </p15:guide>
        <p15:guide id="5" orient="horz" pos="1152">
          <p15:clr>
            <a:srgbClr val="E46962"/>
          </p15:clr>
        </p15:guide>
        <p15:guide id="6" pos="1146">
          <p15:clr>
            <a:srgbClr val="E46962"/>
          </p15:clr>
        </p15:guide>
        <p15:guide id="7" pos="1438">
          <p15:clr>
            <a:srgbClr val="E46962"/>
          </p15:clr>
        </p15:guide>
        <p15:guide id="8" orient="horz" pos="864">
          <p15:clr>
            <a:srgbClr val="E46962"/>
          </p15:clr>
        </p15:guide>
        <p15:guide id="9" pos="288">
          <p15:clr>
            <a:srgbClr val="E46962"/>
          </p15:clr>
        </p15:guide>
        <p15:guide id="10" orient="horz" pos="288">
          <p15:clr>
            <a:srgbClr val="E46962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1;p7">
            <a:extLst>
              <a:ext uri="{FF2B5EF4-FFF2-40B4-BE49-F238E27FC236}">
                <a16:creationId xmlns:a16="http://schemas.microsoft.com/office/drawing/2014/main" id="{F7BC0046-FB69-1403-1C57-7D635823B910}"/>
              </a:ext>
            </a:extLst>
          </p:cNvPr>
          <p:cNvSpPr/>
          <p:nvPr userDrawn="1"/>
        </p:nvSpPr>
        <p:spPr>
          <a:xfrm rot="10800000">
            <a:off x="0" y="0"/>
            <a:ext cx="9144000" cy="46287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00025" dist="47625" dir="3060000" algn="bl" rotWithShape="0">
              <a:srgbClr val="000000">
                <a:alpha val="1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85182-F1F4-79C7-AAFA-4967DAF9EC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Roboto Serif SemiBold" panose="020B0604020202020204" charset="0"/>
                <a:cs typeface="Roboto Serif SemiBold" panose="020B0604020202020204" charset="0"/>
              </a:defRPr>
            </a:lvl1pPr>
          </a:lstStyle>
          <a:p>
            <a:r>
              <a:rPr lang="en-US" dirty="0"/>
              <a:t>Headline 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45A1FC-B28E-AD62-7F2C-D68389AD1CC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6" name="Google Shape;62;p7">
            <a:extLst>
              <a:ext uri="{FF2B5EF4-FFF2-40B4-BE49-F238E27FC236}">
                <a16:creationId xmlns:a16="http://schemas.microsoft.com/office/drawing/2014/main" id="{20D56FFC-6D85-1187-B763-5DE2B295C86F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2033" b="2043"/>
          <a:stretch/>
        </p:blipFill>
        <p:spPr>
          <a:xfrm>
            <a:off x="457200" y="4840738"/>
            <a:ext cx="3579878" cy="7439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0447E92-8F94-DD60-D112-2481FBD07E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1150" y="1128713"/>
            <a:ext cx="8521700" cy="3089275"/>
          </a:xfrm>
        </p:spPr>
        <p:txBody>
          <a:bodyPr>
            <a:normAutofit/>
          </a:bodyPr>
          <a:lstStyle>
            <a:lvl1pPr>
              <a:defRPr sz="1600">
                <a:solidFill>
                  <a:srgbClr val="646B6B"/>
                </a:solidFill>
              </a:defRPr>
            </a:lvl1pPr>
            <a:lvl2pPr>
              <a:defRPr sz="1600">
                <a:solidFill>
                  <a:srgbClr val="646B6B"/>
                </a:solidFill>
              </a:defRPr>
            </a:lvl2pPr>
            <a:lvl3pPr>
              <a:defRPr sz="1600">
                <a:solidFill>
                  <a:srgbClr val="646B6B"/>
                </a:solidFill>
              </a:defRPr>
            </a:lvl3pPr>
            <a:lvl4pPr>
              <a:defRPr sz="1600">
                <a:solidFill>
                  <a:srgbClr val="646B6B"/>
                </a:solidFill>
              </a:defRPr>
            </a:lvl4pPr>
            <a:lvl5pPr>
              <a:defRPr sz="1600">
                <a:solidFill>
                  <a:srgbClr val="646B6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827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E21833"/>
              </a:buClr>
              <a:buSzPts val="2800"/>
              <a:buFont typeface="Source Sans Pro"/>
              <a:buNone/>
              <a:defRPr sz="2800">
                <a:solidFill>
                  <a:srgbClr val="E21833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Title</a:t>
            </a:r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Sans Pro"/>
              <a:buChar char="●"/>
              <a:defRPr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●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●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rPr lang="en-US" dirty="0"/>
              <a:t>title</a:t>
            </a:r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1" r:id="rId2"/>
    <p:sldLayoutId id="2147483648" r:id="rId3"/>
    <p:sldLayoutId id="2147483662" r:id="rId4"/>
    <p:sldLayoutId id="2147483663" r:id="rId5"/>
    <p:sldLayoutId id="2147483664" r:id="rId6"/>
    <p:sldLayoutId id="2147483666" r:id="rId7"/>
    <p:sldLayoutId id="2147483665" r:id="rId8"/>
    <p:sldLayoutId id="2147483660" r:id="rId9"/>
    <p:sldLayoutId id="2147483672" r:id="rId10"/>
    <p:sldLayoutId id="2147483659" r:id="rId11"/>
    <p:sldLayoutId id="2147483653" r:id="rId12"/>
    <p:sldLayoutId id="2147483673" r:id="rId13"/>
    <p:sldLayoutId id="2147483667" r:id="rId14"/>
    <p:sldLayoutId id="2147483649" r:id="rId15"/>
    <p:sldLayoutId id="2147483650" r:id="rId16"/>
    <p:sldLayoutId id="2147483651" r:id="rId17"/>
    <p:sldLayoutId id="2147483674" r:id="rId18"/>
    <p:sldLayoutId id="2147483652" r:id="rId19"/>
    <p:sldLayoutId id="2147483671" r:id="rId20"/>
    <p:sldLayoutId id="2147483670" r:id="rId21"/>
    <p:sldLayoutId id="2147483656" r:id="rId22"/>
    <p:sldLayoutId id="2147483669" r:id="rId2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200" b="0" i="0" u="none" strike="noStrike" cap="none">
          <a:solidFill>
            <a:srgbClr val="000000"/>
          </a:solidFill>
          <a:latin typeface="Roboto Serif SemiBold" panose="020B0604020202020204" charset="0"/>
          <a:ea typeface="Roboto Serif SemiBold" panose="020B0604020202020204" charset="0"/>
          <a:cs typeface="Roboto Serif SemiBold" panose="020B060402020202020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C7FEC4-FE10-531D-845A-9ECCBC2C2F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 Slide Option 1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8FCD8AE-0636-907E-CD32-E2A77AB4BB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Text, Date</a:t>
            </a:r>
          </a:p>
        </p:txBody>
      </p:sp>
    </p:spTree>
    <p:extLst>
      <p:ext uri="{BB962C8B-B14F-4D97-AF65-F5344CB8AC3E}">
        <p14:creationId xmlns:p14="http://schemas.microsoft.com/office/powerpoint/2010/main" val="320695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3722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529E64-86D2-D4CE-81A0-B3B3EF6EE6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C4498-BD94-1B50-5E73-D71F344E71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Key takeaway point text here.</a:t>
            </a:r>
          </a:p>
        </p:txBody>
      </p:sp>
    </p:spTree>
    <p:extLst>
      <p:ext uri="{BB962C8B-B14F-4D97-AF65-F5344CB8AC3E}">
        <p14:creationId xmlns:p14="http://schemas.microsoft.com/office/powerpoint/2010/main" val="592518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92A97-78DE-A93A-7D41-1A56553CFA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. Lorem ipsum dolor sit </a:t>
            </a:r>
            <a:r>
              <a:rPr lang="en-US" dirty="0" err="1"/>
              <a:t>amet</a:t>
            </a:r>
            <a:r>
              <a:rPr lang="en-US" dirty="0"/>
              <a:t>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0AD7BD-33FA-42B2-7C39-C5D80C2E7A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Headline or key paragraph point here for emphasis.</a:t>
            </a:r>
          </a:p>
        </p:txBody>
      </p:sp>
    </p:spTree>
    <p:extLst>
      <p:ext uri="{BB962C8B-B14F-4D97-AF65-F5344CB8AC3E}">
        <p14:creationId xmlns:p14="http://schemas.microsoft.com/office/powerpoint/2010/main" val="3515541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BE7B55-5354-BE62-3BA4-6E94472F25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Key point.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Key point.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Key point.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Key point.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9826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7F21F6-E145-0ABB-3F6F-3B877A54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Key point or topic can go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309F7-521D-DADE-731D-81C14A28B6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38C91-EC0B-C29C-C002-9354C8E610B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More text can go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B00E4D-2BBD-6654-B2C4-0A4AEDEB4D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114509-5FC6-6EA0-6D4B-9D7094E460C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Topic One Headline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DEEC0E8-2986-12F5-9749-576E47DAD01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Topic Two Headline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C8F9751-E5D1-EE89-7B76-9B521EEA2C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E0EF958-261B-A707-7494-599592893F9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Topic Three Headline</a:t>
            </a:r>
          </a:p>
        </p:txBody>
      </p:sp>
    </p:spTree>
    <p:extLst>
      <p:ext uri="{BB962C8B-B14F-4D97-AF65-F5344CB8AC3E}">
        <p14:creationId xmlns:p14="http://schemas.microsoft.com/office/powerpoint/2010/main" val="3622459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5858A-6505-8060-B9DE-F230DD9BEF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76%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8E9FA-632D-F1C6-8373-BFCA7144F9E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1511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D9B06E1-0A3D-1EC6-CE42-0C741535AE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76%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ED3A9-0077-3C8E-6C5E-25687BE12B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2194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5F0132-EEDB-2A58-4B56-836E6BE15E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76%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6406A-BFE5-644B-A837-31C200CA83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9992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10A62-7C08-9F68-00FD-CD51EA73E1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C22E5B-7451-5A56-64D4-CDE3A088779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8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66B4D2-750A-3086-3F66-7498CF52F8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76%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73CBC-7BA2-28E6-2036-D8AB1A7F2D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.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B3E375F0-E75F-C237-15C8-EA51E6495EA6}"/>
              </a:ext>
            </a:extLst>
          </p:cNvPr>
          <p:cNvGraphicFramePr>
            <a:graphicFrameLocks noGrp="1"/>
          </p:cNvGraphicFramePr>
          <p:nvPr>
            <p:ph type="chart" sz="quarter" idx="15"/>
            <p:extLst>
              <p:ext uri="{D42A27DB-BD31-4B8C-83A1-F6EECF244321}">
                <p14:modId xmlns:p14="http://schemas.microsoft.com/office/powerpoint/2010/main" val="3982258683"/>
              </p:ext>
            </p:extLst>
          </p:nvPr>
        </p:nvGraphicFramePr>
        <p:xfrm>
          <a:off x="5135563" y="1052513"/>
          <a:ext cx="3103562" cy="248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055B1F-87FA-5F09-4FE7-06228F01F0B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LOREM IPSUM 2024</a:t>
            </a:r>
          </a:p>
        </p:txBody>
      </p:sp>
    </p:spTree>
    <p:extLst>
      <p:ext uri="{BB962C8B-B14F-4D97-AF65-F5344CB8AC3E}">
        <p14:creationId xmlns:p14="http://schemas.microsoft.com/office/powerpoint/2010/main" val="64787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61194D-9AB0-9DFD-6BA5-DE3152D0D7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Cover Slide Option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D048A-D7BD-DEE5-14FF-863D7BCB38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BE1C9E-620D-6DB8-DA06-02D16649DD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530577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6953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6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0327E7-258A-96B9-884B-6F8B254D09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  <a:p>
            <a:r>
              <a:rPr lang="en-US" dirty="0"/>
              <a:t>info.umd.edu</a:t>
            </a:r>
          </a:p>
          <a:p>
            <a:r>
              <a:rPr lang="en-US" dirty="0"/>
              <a:t>@INFOCollegeUMD</a:t>
            </a:r>
          </a:p>
        </p:txBody>
      </p:sp>
    </p:spTree>
    <p:extLst>
      <p:ext uri="{BB962C8B-B14F-4D97-AF65-F5344CB8AC3E}">
        <p14:creationId xmlns:p14="http://schemas.microsoft.com/office/powerpoint/2010/main" val="391021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56C01-06AE-917D-E710-7460D4921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Cover Slide Option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4B7F1-BB1B-208D-0B3B-0C9811758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</p:spPr>
        <p:txBody>
          <a:bodyPr/>
          <a:lstStyle/>
          <a:p>
            <a:r>
              <a:rPr lang="en-US" dirty="0"/>
              <a:t>Subtitle Text Here</a:t>
            </a:r>
          </a:p>
        </p:txBody>
      </p:sp>
    </p:spTree>
    <p:extLst>
      <p:ext uri="{BB962C8B-B14F-4D97-AF65-F5344CB8AC3E}">
        <p14:creationId xmlns:p14="http://schemas.microsoft.com/office/powerpoint/2010/main" val="20404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369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2A95B2-F039-D1E1-7720-9789BE45A3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exercitation.</a:t>
            </a:r>
          </a:p>
        </p:txBody>
      </p:sp>
    </p:spTree>
    <p:extLst>
      <p:ext uri="{BB962C8B-B14F-4D97-AF65-F5344CB8AC3E}">
        <p14:creationId xmlns:p14="http://schemas.microsoft.com/office/powerpoint/2010/main" val="327382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BE3C52-4B00-9FCD-A8F5-DB41A0FCF9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8881B8-4956-62AC-4B13-CE8A96304D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2867BDB-F091-7F0C-D57E-78D55284FC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TITLE OR HEADLINE TEXT</a:t>
            </a:r>
          </a:p>
        </p:txBody>
      </p:sp>
    </p:spTree>
    <p:extLst>
      <p:ext uri="{BB962C8B-B14F-4D97-AF65-F5344CB8AC3E}">
        <p14:creationId xmlns:p14="http://schemas.microsoft.com/office/powerpoint/2010/main" val="4050885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0C367AD-FF69-DFBB-EA49-715BC29FB5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AEEE1-60AB-660A-334F-7ECD34F658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CAAF6-CE9E-A26E-86AE-B16B404F27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F6607-DB2B-7ADD-8117-9C6C18DC68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1143504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D4A5D2-5F13-AE27-730C-1C1B310147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ED232-BDC4-59AE-B85C-FF860E93CF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2C5D2A-CD62-FEA0-D361-1F22087E60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D66B2E-3C93-2761-D7DE-6B447F2798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420876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2BC73-983A-9B1A-1266-9C91DDA48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Headline text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930A4-D525-F1EF-FB70-218752BE73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44829002"/>
      </p:ext>
    </p:extLst>
  </p:cSld>
  <p:clrMapOvr>
    <a:masterClrMapping/>
  </p:clrMapOvr>
</p:sld>
</file>

<file path=ppt/theme/theme1.xml><?xml version="1.0" encoding="utf-8"?>
<a:theme xmlns:a="http://schemas.openxmlformats.org/drawingml/2006/main" name="INFO PPT Template">
  <a:themeElements>
    <a:clrScheme name="Custom 1">
      <a:dk1>
        <a:srgbClr val="000000"/>
      </a:dk1>
      <a:lt1>
        <a:srgbClr val="FFFFFF"/>
      </a:lt1>
      <a:dk2>
        <a:srgbClr val="434343"/>
      </a:dk2>
      <a:lt2>
        <a:srgbClr val="E21833"/>
      </a:lt2>
      <a:accent1>
        <a:srgbClr val="FFD200"/>
      </a:accent1>
      <a:accent2>
        <a:srgbClr val="212121"/>
      </a:accent2>
      <a:accent3>
        <a:srgbClr val="EFEFEF"/>
      </a:accent3>
      <a:accent4>
        <a:srgbClr val="CCCCCC"/>
      </a:accent4>
      <a:accent5>
        <a:srgbClr val="B7B7B7"/>
      </a:accent5>
      <a:accent6>
        <a:srgbClr val="999999"/>
      </a:accent6>
      <a:hlink>
        <a:srgbClr val="66666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571</Words>
  <Application>Microsoft Macintosh PowerPoint</Application>
  <PresentationFormat>On-screen Show (16:9)</PresentationFormat>
  <Paragraphs>47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Roboto Serif SemiBold</vt:lpstr>
      <vt:lpstr>Courier New</vt:lpstr>
      <vt:lpstr>Source Sans Pro</vt:lpstr>
      <vt:lpstr>Arial</vt:lpstr>
      <vt:lpstr>Roboto Serif</vt:lpstr>
      <vt:lpstr>INFO PPT Template</vt:lpstr>
      <vt:lpstr>Cover Slide Option 1</vt:lpstr>
      <vt:lpstr>PowerPoint Presentation</vt:lpstr>
      <vt:lpstr>Cover Slide Option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Headline text 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Slide Option 1</dc:title>
  <cp:lastModifiedBy>Microsoft Office User</cp:lastModifiedBy>
  <cp:revision>43</cp:revision>
  <dcterms:modified xsi:type="dcterms:W3CDTF">2025-02-06T17:48:50Z</dcterms:modified>
</cp:coreProperties>
</file>